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804" r:id="rId5"/>
  </p:sldMasterIdLst>
  <p:notesMasterIdLst>
    <p:notesMasterId r:id="rId33"/>
  </p:notesMasterIdLst>
  <p:handoutMasterIdLst>
    <p:handoutMasterId r:id="rId34"/>
  </p:handoutMasterIdLst>
  <p:sldIdLst>
    <p:sldId id="256" r:id="rId6"/>
    <p:sldId id="257" r:id="rId7"/>
    <p:sldId id="313" r:id="rId8"/>
    <p:sldId id="314" r:id="rId9"/>
    <p:sldId id="282" r:id="rId10"/>
    <p:sldId id="293" r:id="rId11"/>
    <p:sldId id="262" r:id="rId12"/>
    <p:sldId id="292" r:id="rId13"/>
    <p:sldId id="294" r:id="rId14"/>
    <p:sldId id="266" r:id="rId15"/>
    <p:sldId id="315" r:id="rId16"/>
    <p:sldId id="267" r:id="rId17"/>
    <p:sldId id="268" r:id="rId18"/>
    <p:sldId id="271" r:id="rId19"/>
    <p:sldId id="284" r:id="rId20"/>
    <p:sldId id="275" r:id="rId21"/>
    <p:sldId id="278" r:id="rId22"/>
    <p:sldId id="273" r:id="rId23"/>
    <p:sldId id="295" r:id="rId24"/>
    <p:sldId id="270" r:id="rId25"/>
    <p:sldId id="287" r:id="rId26"/>
    <p:sldId id="285" r:id="rId27"/>
    <p:sldId id="276" r:id="rId28"/>
    <p:sldId id="277" r:id="rId29"/>
    <p:sldId id="286" r:id="rId30"/>
    <p:sldId id="279" r:id="rId31"/>
    <p:sldId id="31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BA6712-5E1A-35EB-052C-5FFDBC29EB18}" name="Wilkins, Heather" initials="HW" userId="S::63829@icf.com::29e0cd91-527b-4a59-ab15-d5265c9fd0b4" providerId="AD"/>
  <p188:author id="{EE5AB339-02D9-41DB-1172-CF4BA9139214}" name="ICF" initials="ICF" userId="ICF" providerId="None"/>
  <p188:author id="{5E90C7AD-67ED-8185-DD15-62979EF912DC}" name="Bell, Erin" initials="EB" userId="S::31643@icf.com::2ffe08ec-48bd-4ae6-bbf8-245c6d57ba9d" providerId="AD"/>
  <p188:author id="{1D4081B3-A40A-C652-431D-2B922371CF49}" name="FP" initials="FP" userId="FP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orrestDavis, Zoila O" initials="ZO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A361"/>
    <a:srgbClr val="507B97"/>
    <a:srgbClr val="EB9922"/>
    <a:srgbClr val="935F2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B4B65-6515-422A-B810-13C11D75930C}" v="98" dt="2025-10-29T21:27:20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99" autoAdjust="0"/>
  </p:normalViewPr>
  <p:slideViewPr>
    <p:cSldViewPr snapToGrid="0">
      <p:cViewPr varScale="1">
        <p:scale>
          <a:sx n="100" d="100"/>
          <a:sy n="100" d="100"/>
        </p:scale>
        <p:origin x="78" y="8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s, Robin B" userId="S::rbbrooks_blm.gov#ext#@icfonline.onmicrosoft.com::e4f8f715-80e1-45ad-b7b9-5e4dce975b3d" providerId="AD" clId="Web-{D3EAFC33-2E0B-E1EC-CC90-F61EA6E053BB}"/>
    <pc:docChg chg="addSld delSld">
      <pc:chgData name="Brooks, Robin B" userId="S::rbbrooks_blm.gov#ext#@icfonline.onmicrosoft.com::e4f8f715-80e1-45ad-b7b9-5e4dce975b3d" providerId="AD" clId="Web-{D3EAFC33-2E0B-E1EC-CC90-F61EA6E053BB}" dt="2024-11-07T17:10:04.053" v="3"/>
      <pc:docMkLst>
        <pc:docMk/>
      </pc:docMkLst>
      <pc:sldChg chg="new del">
        <pc:chgData name="Brooks, Robin B" userId="S::rbbrooks_blm.gov#ext#@icfonline.onmicrosoft.com::e4f8f715-80e1-45ad-b7b9-5e4dce975b3d" providerId="AD" clId="Web-{D3EAFC33-2E0B-E1EC-CC90-F61EA6E053BB}" dt="2024-11-07T17:10:04.053" v="3"/>
        <pc:sldMkLst>
          <pc:docMk/>
          <pc:sldMk cId="2264379102" sldId="317"/>
        </pc:sldMkLst>
      </pc:sldChg>
      <pc:sldChg chg="new del">
        <pc:chgData name="Brooks, Robin B" userId="S::rbbrooks_blm.gov#ext#@icfonline.onmicrosoft.com::e4f8f715-80e1-45ad-b7b9-5e4dce975b3d" providerId="AD" clId="Web-{D3EAFC33-2E0B-E1EC-CC90-F61EA6E053BB}" dt="2024-11-07T17:08:17.002" v="1"/>
        <pc:sldMkLst>
          <pc:docMk/>
          <pc:sldMk cId="2393633807" sldId="317"/>
        </pc:sldMkLst>
      </pc:sldChg>
    </pc:docChg>
  </pc:docChgLst>
  <pc:docChgLst>
    <pc:chgData name="Powers, Faith" userId="3ca609eb-8f5f-4d6b-bf00-824622c673d9" providerId="ADAL" clId="{4F3ADB49-FFA6-45E6-84F7-14CB0C68C924}"/>
    <pc:docChg chg="custSel modSld">
      <pc:chgData name="Powers, Faith" userId="3ca609eb-8f5f-4d6b-bf00-824622c673d9" providerId="ADAL" clId="{4F3ADB49-FFA6-45E6-84F7-14CB0C68C924}" dt="2024-10-30T21:01:31.905" v="3" actId="20577"/>
      <pc:docMkLst>
        <pc:docMk/>
      </pc:docMkLst>
      <pc:sldChg chg="modSp mod">
        <pc:chgData name="Powers, Faith" userId="3ca609eb-8f5f-4d6b-bf00-824622c673d9" providerId="ADAL" clId="{4F3ADB49-FFA6-45E6-84F7-14CB0C68C924}" dt="2024-10-30T21:01:28.924" v="2" actId="20577"/>
        <pc:sldMkLst>
          <pc:docMk/>
          <pc:sldMk cId="0" sldId="268"/>
        </pc:sldMkLst>
      </pc:sldChg>
      <pc:sldChg chg="modSp mod">
        <pc:chgData name="Powers, Faith" userId="3ca609eb-8f5f-4d6b-bf00-824622c673d9" providerId="ADAL" clId="{4F3ADB49-FFA6-45E6-84F7-14CB0C68C924}" dt="2024-10-30T21:01:31.905" v="3" actId="20577"/>
        <pc:sldMkLst>
          <pc:docMk/>
          <pc:sldMk cId="2850569417" sldId="316"/>
        </pc:sldMkLst>
      </pc:sldChg>
    </pc:docChg>
  </pc:docChgLst>
  <pc:docChgLst>
    <pc:chgData name="Tallon, Megan - FS, UT" userId="08435311-64d8-442b-8959-b0670f77adda" providerId="ADAL" clId="{DB0B4B65-6515-422A-B810-13C11D75930C}"/>
    <pc:docChg chg="undo custSel modSld">
      <pc:chgData name="Tallon, Megan - FS, UT" userId="08435311-64d8-442b-8959-b0670f77adda" providerId="ADAL" clId="{DB0B4B65-6515-422A-B810-13C11D75930C}" dt="2025-10-29T21:45:40.533" v="498" actId="6549"/>
      <pc:docMkLst>
        <pc:docMk/>
      </pc:docMkLst>
      <pc:sldChg chg="modSp mod">
        <pc:chgData name="Tallon, Megan - FS, UT" userId="08435311-64d8-442b-8959-b0670f77adda" providerId="ADAL" clId="{DB0B4B65-6515-422A-B810-13C11D75930C}" dt="2025-10-29T21:15:42.203" v="52" actId="20577"/>
        <pc:sldMkLst>
          <pc:docMk/>
          <pc:sldMk cId="0" sldId="267"/>
        </pc:sldMkLst>
        <pc:spChg chg="mod">
          <ac:chgData name="Tallon, Megan - FS, UT" userId="08435311-64d8-442b-8959-b0670f77adda" providerId="ADAL" clId="{DB0B4B65-6515-422A-B810-13C11D75930C}" dt="2025-10-29T21:15:42.203" v="52" actId="20577"/>
          <ac:spMkLst>
            <pc:docMk/>
            <pc:sldMk cId="0" sldId="267"/>
            <ac:spMk id="3" creationId="{0E714E67-C456-4AFD-88B1-6966B34C3E96}"/>
          </ac:spMkLst>
        </pc:spChg>
      </pc:sldChg>
      <pc:sldChg chg="modSp mod">
        <pc:chgData name="Tallon, Megan - FS, UT" userId="08435311-64d8-442b-8959-b0670f77adda" providerId="ADAL" clId="{DB0B4B65-6515-422A-B810-13C11D75930C}" dt="2025-10-29T21:16:35.160" v="68" actId="122"/>
        <pc:sldMkLst>
          <pc:docMk/>
          <pc:sldMk cId="0" sldId="268"/>
        </pc:sldMkLst>
        <pc:spChg chg="mod">
          <ac:chgData name="Tallon, Megan - FS, UT" userId="08435311-64d8-442b-8959-b0670f77adda" providerId="ADAL" clId="{DB0B4B65-6515-422A-B810-13C11D75930C}" dt="2025-10-29T21:16:35.160" v="68" actId="122"/>
          <ac:spMkLst>
            <pc:docMk/>
            <pc:sldMk cId="0" sldId="268"/>
            <ac:spMk id="14339" creationId="{00000000-0000-0000-0000-000000000000}"/>
          </ac:spMkLst>
        </pc:spChg>
      </pc:sldChg>
      <pc:sldChg chg="modSp">
        <pc:chgData name="Tallon, Megan - FS, UT" userId="08435311-64d8-442b-8959-b0670f77adda" providerId="ADAL" clId="{DB0B4B65-6515-422A-B810-13C11D75930C}" dt="2025-10-29T21:27:20.131" v="165" actId="20577"/>
        <pc:sldMkLst>
          <pc:docMk/>
          <pc:sldMk cId="0" sldId="270"/>
        </pc:sldMkLst>
        <pc:graphicFrameChg chg="mod">
          <ac:chgData name="Tallon, Megan - FS, UT" userId="08435311-64d8-442b-8959-b0670f77adda" providerId="ADAL" clId="{DB0B4B65-6515-422A-B810-13C11D75930C}" dt="2025-10-29T21:27:20.131" v="165" actId="20577"/>
          <ac:graphicFrameMkLst>
            <pc:docMk/>
            <pc:sldMk cId="0" sldId="270"/>
            <ac:graphicFrameMk id="7" creationId="{61643A55-3E23-26AC-A271-969246D403C4}"/>
          </ac:graphicFrameMkLst>
        </pc:graphicFrameChg>
      </pc:sldChg>
      <pc:sldChg chg="modSp mod">
        <pc:chgData name="Tallon, Megan - FS, UT" userId="08435311-64d8-442b-8959-b0670f77adda" providerId="ADAL" clId="{DB0B4B65-6515-422A-B810-13C11D75930C}" dt="2025-10-29T21:03:05.122" v="46" actId="20577"/>
        <pc:sldMkLst>
          <pc:docMk/>
          <pc:sldMk cId="81642689" sldId="292"/>
        </pc:sldMkLst>
        <pc:spChg chg="mod">
          <ac:chgData name="Tallon, Megan - FS, UT" userId="08435311-64d8-442b-8959-b0670f77adda" providerId="ADAL" clId="{DB0B4B65-6515-422A-B810-13C11D75930C}" dt="2025-10-29T21:03:05.122" v="46" actId="20577"/>
          <ac:spMkLst>
            <pc:docMk/>
            <pc:sldMk cId="81642689" sldId="292"/>
            <ac:spMk id="3" creationId="{0EC6C757-B58D-4CCF-93BB-B9C930333670}"/>
          </ac:spMkLst>
        </pc:spChg>
      </pc:sldChg>
      <pc:sldChg chg="modSp mod">
        <pc:chgData name="Tallon, Megan - FS, UT" userId="08435311-64d8-442b-8959-b0670f77adda" providerId="ADAL" clId="{DB0B4B65-6515-422A-B810-13C11D75930C}" dt="2025-10-29T21:06:36.037" v="48" actId="20577"/>
        <pc:sldMkLst>
          <pc:docMk/>
          <pc:sldMk cId="3292830128" sldId="294"/>
        </pc:sldMkLst>
        <pc:spChg chg="mod">
          <ac:chgData name="Tallon, Megan - FS, UT" userId="08435311-64d8-442b-8959-b0670f77adda" providerId="ADAL" clId="{DB0B4B65-6515-422A-B810-13C11D75930C}" dt="2025-10-29T21:06:36.037" v="48" actId="20577"/>
          <ac:spMkLst>
            <pc:docMk/>
            <pc:sldMk cId="3292830128" sldId="294"/>
            <ac:spMk id="3" creationId="{ACA7F4E7-0B63-4EEF-B26E-4E6DF868AFF5}"/>
          </ac:spMkLst>
        </pc:spChg>
      </pc:sldChg>
      <pc:sldChg chg="modSp">
        <pc:chgData name="Tallon, Megan - FS, UT" userId="08435311-64d8-442b-8959-b0670f77adda" providerId="ADAL" clId="{DB0B4B65-6515-422A-B810-13C11D75930C}" dt="2025-10-29T21:25:41.711" v="164" actId="20577"/>
        <pc:sldMkLst>
          <pc:docMk/>
          <pc:sldMk cId="1266400132" sldId="295"/>
        </pc:sldMkLst>
        <pc:graphicFrameChg chg="mod">
          <ac:chgData name="Tallon, Megan - FS, UT" userId="08435311-64d8-442b-8959-b0670f77adda" providerId="ADAL" clId="{DB0B4B65-6515-422A-B810-13C11D75930C}" dt="2025-10-29T21:25:41.711" v="164" actId="20577"/>
          <ac:graphicFrameMkLst>
            <pc:docMk/>
            <pc:sldMk cId="1266400132" sldId="295"/>
            <ac:graphicFrameMk id="6" creationId="{5B1188F9-6DB8-3410-0BA5-22F094FFFE29}"/>
          </ac:graphicFrameMkLst>
        </pc:graphicFrameChg>
      </pc:sldChg>
      <pc:sldChg chg="modSp mod">
        <pc:chgData name="Tallon, Megan - FS, UT" userId="08435311-64d8-442b-8959-b0670f77adda" providerId="ADAL" clId="{DB0B4B65-6515-422A-B810-13C11D75930C}" dt="2025-10-29T21:45:40.533" v="498" actId="6549"/>
        <pc:sldMkLst>
          <pc:docMk/>
          <pc:sldMk cId="2850569417" sldId="316"/>
        </pc:sldMkLst>
        <pc:spChg chg="mod">
          <ac:chgData name="Tallon, Megan - FS, UT" userId="08435311-64d8-442b-8959-b0670f77adda" providerId="ADAL" clId="{DB0B4B65-6515-422A-B810-13C11D75930C}" dt="2025-10-29T21:45:40.533" v="498" actId="6549"/>
          <ac:spMkLst>
            <pc:docMk/>
            <pc:sldMk cId="2850569417" sldId="316"/>
            <ac:spMk id="3075" creationId="{00000000-0000-0000-0000-000000000000}"/>
          </ac:spMkLst>
        </pc:spChg>
      </pc:sldChg>
    </pc:docChg>
  </pc:docChgLst>
  <pc:docChgLst>
    <pc:chgData name="Dingman, Gina L" userId="S::gdingman@blm.gov::6f332bc2-e22b-496e-8ea4-0d2a8f817017" providerId="AD" clId="Web-{352942BA-A5CC-0EF7-2CA8-E828329DE48F}"/>
    <pc:docChg chg="modSld">
      <pc:chgData name="Dingman, Gina L" userId="S::gdingman@blm.gov::6f332bc2-e22b-496e-8ea4-0d2a8f817017" providerId="AD" clId="Web-{352942BA-A5CC-0EF7-2CA8-E828329DE48F}" dt="2025-03-10T15:52:31.447" v="10" actId="1076"/>
      <pc:docMkLst>
        <pc:docMk/>
      </pc:docMkLst>
      <pc:sldChg chg="addSp modSp">
        <pc:chgData name="Dingman, Gina L" userId="S::gdingman@blm.gov::6f332bc2-e22b-496e-8ea4-0d2a8f817017" providerId="AD" clId="Web-{352942BA-A5CC-0EF7-2CA8-E828329DE48F}" dt="2025-03-10T15:52:31.447" v="10" actId="1076"/>
        <pc:sldMkLst>
          <pc:docMk/>
          <pc:sldMk cId="0" sldId="2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1B9771-28FA-4464-AD14-B6D6E350B1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A65449-5DE9-4587-A9C4-53F4485F22DB}">
      <dgm:prSet phldrT="[Text]"/>
      <dgm:spPr/>
      <dgm:t>
        <a:bodyPr/>
        <a:lstStyle/>
        <a:p>
          <a:r>
            <a:rPr lang="en-US" dirty="0"/>
            <a:t>Helicopter Manager (HMGB)</a:t>
          </a:r>
        </a:p>
      </dgm:t>
    </dgm:pt>
    <dgm:pt modelId="{9CAB24EE-1DE5-4A6B-801E-53F07E49711D}" type="parTrans" cxnId="{48B19C54-5C9C-47D7-9399-964E09061800}">
      <dgm:prSet/>
      <dgm:spPr/>
      <dgm:t>
        <a:bodyPr/>
        <a:lstStyle/>
        <a:p>
          <a:endParaRPr lang="en-US"/>
        </a:p>
      </dgm:t>
    </dgm:pt>
    <dgm:pt modelId="{12BE99BE-2520-4118-8D54-033810BE400B}" type="sibTrans" cxnId="{48B19C54-5C9C-47D7-9399-964E09061800}">
      <dgm:prSet/>
      <dgm:spPr/>
      <dgm:t>
        <a:bodyPr/>
        <a:lstStyle/>
        <a:p>
          <a:endParaRPr lang="en-US"/>
        </a:p>
      </dgm:t>
    </dgm:pt>
    <dgm:pt modelId="{5A16B526-31CC-4D6E-A8AE-C8D75BB01037}">
      <dgm:prSet phldrT="[Text]"/>
      <dgm:spPr/>
      <dgm:t>
        <a:bodyPr/>
        <a:lstStyle/>
        <a:p>
          <a:endParaRPr lang="en-US" dirty="0"/>
        </a:p>
      </dgm:t>
    </dgm:pt>
    <dgm:pt modelId="{4326D090-8F51-4E85-BE01-975A0BB1D3D0}" type="parTrans" cxnId="{68FF252D-B6F8-4A9D-80D3-C0F3A5B7026B}">
      <dgm:prSet/>
      <dgm:spPr/>
      <dgm:t>
        <a:bodyPr/>
        <a:lstStyle/>
        <a:p>
          <a:endParaRPr lang="en-US"/>
        </a:p>
      </dgm:t>
    </dgm:pt>
    <dgm:pt modelId="{AF3438DE-320B-4D01-8CEA-A8A08F108D62}" type="sibTrans" cxnId="{68FF252D-B6F8-4A9D-80D3-C0F3A5B7026B}">
      <dgm:prSet/>
      <dgm:spPr/>
      <dgm:t>
        <a:bodyPr/>
        <a:lstStyle/>
        <a:p>
          <a:endParaRPr lang="en-US"/>
        </a:p>
      </dgm:t>
    </dgm:pt>
    <dgm:pt modelId="{B19B035E-27E0-4F93-B55C-B27EE713A86F}">
      <dgm:prSet phldrT="[Text]"/>
      <dgm:spPr/>
      <dgm:t>
        <a:bodyPr/>
        <a:lstStyle/>
        <a:p>
          <a:endParaRPr lang="en-US" dirty="0"/>
        </a:p>
      </dgm:t>
    </dgm:pt>
    <dgm:pt modelId="{F8F2ECD5-112D-41CF-A897-E5326704E4C5}" type="parTrans" cxnId="{8ADB07BB-4B30-4E46-B473-817D7D9EA750}">
      <dgm:prSet/>
      <dgm:spPr/>
      <dgm:t>
        <a:bodyPr/>
        <a:lstStyle/>
        <a:p>
          <a:endParaRPr lang="en-US"/>
        </a:p>
      </dgm:t>
    </dgm:pt>
    <dgm:pt modelId="{A593A182-9332-4BAD-9D55-5369BB9ECECC}" type="sibTrans" cxnId="{8ADB07BB-4B30-4E46-B473-817D7D9EA750}">
      <dgm:prSet/>
      <dgm:spPr/>
      <dgm:t>
        <a:bodyPr/>
        <a:lstStyle/>
        <a:p>
          <a:endParaRPr lang="en-US"/>
        </a:p>
      </dgm:t>
    </dgm:pt>
    <dgm:pt modelId="{07C02145-AFF6-463A-B3E8-F90A4B41E1F9}">
      <dgm:prSet phldrT="[Text]"/>
      <dgm:spPr/>
      <dgm:t>
        <a:bodyPr/>
        <a:lstStyle/>
        <a:p>
          <a:endParaRPr lang="en-US" dirty="0"/>
        </a:p>
      </dgm:t>
    </dgm:pt>
    <dgm:pt modelId="{E75B212D-E27A-4A71-B3B3-F583089AB317}" type="parTrans" cxnId="{7D9212E5-9B1C-4F50-9FDD-A4E5C57079B3}">
      <dgm:prSet/>
      <dgm:spPr/>
      <dgm:t>
        <a:bodyPr/>
        <a:lstStyle/>
        <a:p>
          <a:endParaRPr lang="en-US"/>
        </a:p>
      </dgm:t>
    </dgm:pt>
    <dgm:pt modelId="{5C0F38EA-04AE-4179-8CBD-D9D66B18BB0C}" type="sibTrans" cxnId="{7D9212E5-9B1C-4F50-9FDD-A4E5C57079B3}">
      <dgm:prSet/>
      <dgm:spPr/>
      <dgm:t>
        <a:bodyPr/>
        <a:lstStyle/>
        <a:p>
          <a:endParaRPr lang="en-US"/>
        </a:p>
      </dgm:t>
    </dgm:pt>
    <dgm:pt modelId="{880631A6-774C-4786-BDB4-1F34A1B9B92D}">
      <dgm:prSet phldrT="[Text]"/>
      <dgm:spPr/>
      <dgm:t>
        <a:bodyPr/>
        <a:lstStyle/>
        <a:p>
          <a:endParaRPr lang="en-US" dirty="0"/>
        </a:p>
      </dgm:t>
    </dgm:pt>
    <dgm:pt modelId="{AC708C5E-A467-4CE8-857F-84184559FA14}" type="parTrans" cxnId="{96153D05-DE4E-4CC5-A758-1D37175437EC}">
      <dgm:prSet/>
      <dgm:spPr/>
      <dgm:t>
        <a:bodyPr/>
        <a:lstStyle/>
        <a:p>
          <a:endParaRPr lang="en-US"/>
        </a:p>
      </dgm:t>
    </dgm:pt>
    <dgm:pt modelId="{BC7EB8AE-6836-4FAA-B5BF-8A151E88F603}" type="sibTrans" cxnId="{96153D05-DE4E-4CC5-A758-1D37175437EC}">
      <dgm:prSet/>
      <dgm:spPr/>
      <dgm:t>
        <a:bodyPr/>
        <a:lstStyle/>
        <a:p>
          <a:endParaRPr lang="en-US"/>
        </a:p>
      </dgm:t>
    </dgm:pt>
    <dgm:pt modelId="{3C272E40-E82B-45E9-BC0A-75A4FD64772A}">
      <dgm:prSet phldrT="[Text]"/>
      <dgm:spPr/>
      <dgm:t>
        <a:bodyPr/>
        <a:lstStyle/>
        <a:p>
          <a:endParaRPr lang="en-US" dirty="0"/>
        </a:p>
      </dgm:t>
    </dgm:pt>
    <dgm:pt modelId="{1D3F9C5E-2BD2-4AA7-B40C-956928C9406C}" type="parTrans" cxnId="{1CD8BDEF-0931-49FE-87AD-E0F23E43E921}">
      <dgm:prSet/>
      <dgm:spPr/>
      <dgm:t>
        <a:bodyPr/>
        <a:lstStyle/>
        <a:p>
          <a:endParaRPr lang="en-US"/>
        </a:p>
      </dgm:t>
    </dgm:pt>
    <dgm:pt modelId="{A779B4AE-C859-4DA9-9B8D-1F1DA9F898D2}" type="sibTrans" cxnId="{1CD8BDEF-0931-49FE-87AD-E0F23E43E921}">
      <dgm:prSet/>
      <dgm:spPr/>
      <dgm:t>
        <a:bodyPr/>
        <a:lstStyle/>
        <a:p>
          <a:endParaRPr lang="en-US"/>
        </a:p>
      </dgm:t>
    </dgm:pt>
    <dgm:pt modelId="{AEE96213-1DBB-4B19-8AD1-7F4716F93423}">
      <dgm:prSet phldrT="[Text]"/>
      <dgm:spPr/>
      <dgm:t>
        <a:bodyPr/>
        <a:lstStyle/>
        <a:p>
          <a:r>
            <a:rPr lang="en-US" dirty="0"/>
            <a:t>Contracting Officer’s Technical Representatives (COTRs)</a:t>
          </a:r>
        </a:p>
      </dgm:t>
    </dgm:pt>
    <dgm:pt modelId="{4F2964C1-619B-4E19-8725-69BABBB7A2A1}" type="parTrans" cxnId="{46C4CD06-5ACD-4C9D-A82F-FD458E2C50C4}">
      <dgm:prSet/>
      <dgm:spPr/>
      <dgm:t>
        <a:bodyPr/>
        <a:lstStyle/>
        <a:p>
          <a:endParaRPr lang="en-US"/>
        </a:p>
      </dgm:t>
    </dgm:pt>
    <dgm:pt modelId="{8595B9C1-6DD2-4344-AA68-0B8B72134D0A}" type="sibTrans" cxnId="{46C4CD06-5ACD-4C9D-A82F-FD458E2C50C4}">
      <dgm:prSet/>
      <dgm:spPr/>
      <dgm:t>
        <a:bodyPr/>
        <a:lstStyle/>
        <a:p>
          <a:endParaRPr lang="en-US"/>
        </a:p>
      </dgm:t>
    </dgm:pt>
    <dgm:pt modelId="{0672A848-4A55-4AFA-830E-5153FDD3A849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FCD7DDB3-DC6F-4448-A443-903C5FBEF73B}" type="parTrans" cxnId="{2892CE65-88CD-4FDD-91CE-50E0612437EE}">
      <dgm:prSet/>
      <dgm:spPr/>
      <dgm:t>
        <a:bodyPr/>
        <a:lstStyle/>
        <a:p>
          <a:endParaRPr lang="en-US"/>
        </a:p>
      </dgm:t>
    </dgm:pt>
    <dgm:pt modelId="{798F56FA-E4C4-4758-954F-FE684E3B51A7}" type="sibTrans" cxnId="{2892CE65-88CD-4FDD-91CE-50E0612437EE}">
      <dgm:prSet/>
      <dgm:spPr/>
      <dgm:t>
        <a:bodyPr/>
        <a:lstStyle/>
        <a:p>
          <a:endParaRPr lang="en-US"/>
        </a:p>
      </dgm:t>
    </dgm:pt>
    <dgm:pt modelId="{D643C5D7-BE82-4E21-8CD4-8E177ACB9D1C}">
      <dgm:prSet phldrT="[Text]"/>
      <dgm:spPr/>
      <dgm:t>
        <a:bodyPr/>
        <a:lstStyle/>
        <a:p>
          <a:r>
            <a:rPr lang="en-US" dirty="0"/>
            <a:t>Airport Pickup</a:t>
          </a:r>
        </a:p>
      </dgm:t>
    </dgm:pt>
    <dgm:pt modelId="{A8FD713D-ED89-45A2-9CCF-6DF902C74DBE}" type="parTrans" cxnId="{EC0E68FB-8E25-4231-B2FE-F4D37915ED9D}">
      <dgm:prSet/>
      <dgm:spPr/>
      <dgm:t>
        <a:bodyPr/>
        <a:lstStyle/>
        <a:p>
          <a:endParaRPr lang="en-US"/>
        </a:p>
      </dgm:t>
    </dgm:pt>
    <dgm:pt modelId="{F7D1922A-8C55-4D13-AD09-F29606A8FAE9}" type="sibTrans" cxnId="{EC0E68FB-8E25-4231-B2FE-F4D37915ED9D}">
      <dgm:prSet/>
      <dgm:spPr/>
      <dgm:t>
        <a:bodyPr/>
        <a:lstStyle/>
        <a:p>
          <a:endParaRPr lang="en-US"/>
        </a:p>
      </dgm:t>
    </dgm:pt>
    <dgm:pt modelId="{34A3C398-5FE8-488A-BEA2-543295BE333C}">
      <dgm:prSet phldrT="[Text]"/>
      <dgm:spPr/>
      <dgm:t>
        <a:bodyPr/>
        <a:lstStyle/>
        <a:p>
          <a:r>
            <a:rPr lang="en-US" dirty="0"/>
            <a:t>Strike Team Leader Crew (STCR)</a:t>
          </a:r>
        </a:p>
      </dgm:t>
    </dgm:pt>
    <dgm:pt modelId="{FF97C500-54BB-4578-9F56-9F5A99FE3FCE}" type="parTrans" cxnId="{4A19EF8C-1B5A-436C-8EE0-7889FD6A2609}">
      <dgm:prSet/>
      <dgm:spPr/>
      <dgm:t>
        <a:bodyPr/>
        <a:lstStyle/>
        <a:p>
          <a:endParaRPr lang="en-US"/>
        </a:p>
      </dgm:t>
    </dgm:pt>
    <dgm:pt modelId="{B120F790-B06F-4F84-9082-4811A0D6EAFF}" type="sibTrans" cxnId="{4A19EF8C-1B5A-436C-8EE0-7889FD6A2609}">
      <dgm:prSet/>
      <dgm:spPr/>
      <dgm:t>
        <a:bodyPr/>
        <a:lstStyle/>
        <a:p>
          <a:endParaRPr lang="en-US"/>
        </a:p>
      </dgm:t>
    </dgm:pt>
    <dgm:pt modelId="{3505772D-AC94-484B-8DE4-4A2073EC7C16}" type="pres">
      <dgm:prSet presAssocID="{6A1B9771-28FA-4464-AD14-B6D6E350B13C}" presName="Name0" presStyleCnt="0">
        <dgm:presLayoutVars>
          <dgm:dir/>
          <dgm:animLvl val="lvl"/>
          <dgm:resizeHandles val="exact"/>
        </dgm:presLayoutVars>
      </dgm:prSet>
      <dgm:spPr/>
    </dgm:pt>
    <dgm:pt modelId="{71841E2F-B0BF-40AA-845A-0802717B2F7B}" type="pres">
      <dgm:prSet presAssocID="{49A65449-5DE9-4587-A9C4-53F4485F22DB}" presName="linNode" presStyleCnt="0"/>
      <dgm:spPr/>
    </dgm:pt>
    <dgm:pt modelId="{57B4A32F-851F-44B5-921D-F0813D9257D4}" type="pres">
      <dgm:prSet presAssocID="{49A65449-5DE9-4587-A9C4-53F4485F22DB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9A33D2D-AA09-4C7D-B73D-DBE4D076ECDA}" type="pres">
      <dgm:prSet presAssocID="{49A65449-5DE9-4587-A9C4-53F4485F22DB}" presName="descendantText" presStyleLbl="alignAccFollowNode1" presStyleIdx="0" presStyleCnt="5" custLinFactNeighborX="1394" custLinFactNeighborY="755">
        <dgm:presLayoutVars>
          <dgm:bulletEnabled val="1"/>
        </dgm:presLayoutVars>
      </dgm:prSet>
      <dgm:spPr/>
    </dgm:pt>
    <dgm:pt modelId="{5F218544-463F-4475-A984-CAA238F326E0}" type="pres">
      <dgm:prSet presAssocID="{12BE99BE-2520-4118-8D54-033810BE400B}" presName="sp" presStyleCnt="0"/>
      <dgm:spPr/>
    </dgm:pt>
    <dgm:pt modelId="{F135EA57-D86E-4999-8D26-4CE235D07360}" type="pres">
      <dgm:prSet presAssocID="{AEE96213-1DBB-4B19-8AD1-7F4716F93423}" presName="linNode" presStyleCnt="0"/>
      <dgm:spPr/>
    </dgm:pt>
    <dgm:pt modelId="{E97FADEE-E519-4EFB-8247-26D7FD74A90C}" type="pres">
      <dgm:prSet presAssocID="{AEE96213-1DBB-4B19-8AD1-7F4716F93423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F8614FDD-A170-4694-A90E-9F1D3287F313}" type="pres">
      <dgm:prSet presAssocID="{AEE96213-1DBB-4B19-8AD1-7F4716F93423}" presName="descendantText" presStyleLbl="alignAccFollowNode1" presStyleIdx="1" presStyleCnt="5">
        <dgm:presLayoutVars>
          <dgm:bulletEnabled val="1"/>
        </dgm:presLayoutVars>
      </dgm:prSet>
      <dgm:spPr/>
    </dgm:pt>
    <dgm:pt modelId="{1980152F-8FF4-45DE-AA5A-246E86354C24}" type="pres">
      <dgm:prSet presAssocID="{8595B9C1-6DD2-4344-AA68-0B8B72134D0A}" presName="sp" presStyleCnt="0"/>
      <dgm:spPr/>
    </dgm:pt>
    <dgm:pt modelId="{1EC4DE6A-34F3-491E-8721-A944F9875DA2}" type="pres">
      <dgm:prSet presAssocID="{0672A848-4A55-4AFA-830E-5153FDD3A849}" presName="linNode" presStyleCnt="0"/>
      <dgm:spPr/>
    </dgm:pt>
    <dgm:pt modelId="{DF56653B-9759-4FD2-93CA-1512C22D01C9}" type="pres">
      <dgm:prSet presAssocID="{0672A848-4A55-4AFA-830E-5153FDD3A849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12B22140-DBDA-42DC-B1A3-2B1521ED2FE5}" type="pres">
      <dgm:prSet presAssocID="{0672A848-4A55-4AFA-830E-5153FDD3A849}" presName="descendantText" presStyleLbl="alignAccFollowNode1" presStyleIdx="2" presStyleCnt="5">
        <dgm:presLayoutVars>
          <dgm:bulletEnabled val="1"/>
        </dgm:presLayoutVars>
      </dgm:prSet>
      <dgm:spPr/>
    </dgm:pt>
    <dgm:pt modelId="{3DFAA791-92AD-4A64-B087-4E0681C0DF80}" type="pres">
      <dgm:prSet presAssocID="{798F56FA-E4C4-4758-954F-FE684E3B51A7}" presName="sp" presStyleCnt="0"/>
      <dgm:spPr/>
    </dgm:pt>
    <dgm:pt modelId="{C18C80CD-DAFE-46D8-BA9C-C747CE930B5D}" type="pres">
      <dgm:prSet presAssocID="{D643C5D7-BE82-4E21-8CD4-8E177ACB9D1C}" presName="linNode" presStyleCnt="0"/>
      <dgm:spPr/>
    </dgm:pt>
    <dgm:pt modelId="{07AD0675-8EE7-444C-9275-DFA2E06F5DDE}" type="pres">
      <dgm:prSet presAssocID="{D643C5D7-BE82-4E21-8CD4-8E177ACB9D1C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52C6FAB-85B4-4CEB-B11B-7DC6488800BD}" type="pres">
      <dgm:prSet presAssocID="{D643C5D7-BE82-4E21-8CD4-8E177ACB9D1C}" presName="descendantText" presStyleLbl="alignAccFollowNode1" presStyleIdx="3" presStyleCnt="5" custLinFactNeighborX="-758">
        <dgm:presLayoutVars>
          <dgm:bulletEnabled val="1"/>
        </dgm:presLayoutVars>
      </dgm:prSet>
      <dgm:spPr/>
    </dgm:pt>
    <dgm:pt modelId="{05991CFC-6106-4A24-B55D-2A175C34C88D}" type="pres">
      <dgm:prSet presAssocID="{F7D1922A-8C55-4D13-AD09-F29606A8FAE9}" presName="sp" presStyleCnt="0"/>
      <dgm:spPr/>
    </dgm:pt>
    <dgm:pt modelId="{652356D2-734D-4C01-9942-0D866B16E6A4}" type="pres">
      <dgm:prSet presAssocID="{34A3C398-5FE8-488A-BEA2-543295BE333C}" presName="linNode" presStyleCnt="0"/>
      <dgm:spPr/>
    </dgm:pt>
    <dgm:pt modelId="{8E37E7FF-0424-4AC7-A96D-616F502AB2B0}" type="pres">
      <dgm:prSet presAssocID="{34A3C398-5FE8-488A-BEA2-543295BE333C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F5133777-C365-4CE5-B693-B992862751F1}" type="pres">
      <dgm:prSet presAssocID="{34A3C398-5FE8-488A-BEA2-543295BE333C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96153D05-DE4E-4CC5-A758-1D37175437EC}" srcId="{AEE96213-1DBB-4B19-8AD1-7F4716F93423}" destId="{880631A6-774C-4786-BDB4-1F34A1B9B92D}" srcOrd="0" destOrd="0" parTransId="{AC708C5E-A467-4CE8-857F-84184559FA14}" sibTransId="{BC7EB8AE-6836-4FAA-B5BF-8A151E88F603}"/>
    <dgm:cxn modelId="{46C4CD06-5ACD-4C9D-A82F-FD458E2C50C4}" srcId="{6A1B9771-28FA-4464-AD14-B6D6E350B13C}" destId="{AEE96213-1DBB-4B19-8AD1-7F4716F93423}" srcOrd="1" destOrd="0" parTransId="{4F2964C1-619B-4E19-8725-69BABBB7A2A1}" sibTransId="{8595B9C1-6DD2-4344-AA68-0B8B72134D0A}"/>
    <dgm:cxn modelId="{ED2A1D09-BCEC-4697-AA60-37E56DF64A13}" type="presOf" srcId="{AEE96213-1DBB-4B19-8AD1-7F4716F93423}" destId="{E97FADEE-E519-4EFB-8247-26D7FD74A90C}" srcOrd="0" destOrd="0" presId="urn:microsoft.com/office/officeart/2005/8/layout/vList5"/>
    <dgm:cxn modelId="{3B59A20F-5BB2-45E3-A3D3-A9847BEF857D}" type="presOf" srcId="{49A65449-5DE9-4587-A9C4-53F4485F22DB}" destId="{57B4A32F-851F-44B5-921D-F0813D9257D4}" srcOrd="0" destOrd="0" presId="urn:microsoft.com/office/officeart/2005/8/layout/vList5"/>
    <dgm:cxn modelId="{824B4410-9467-47C0-A167-BC2DB8476944}" type="presOf" srcId="{880631A6-774C-4786-BDB4-1F34A1B9B92D}" destId="{F8614FDD-A170-4694-A90E-9F1D3287F313}" srcOrd="0" destOrd="0" presId="urn:microsoft.com/office/officeart/2005/8/layout/vList5"/>
    <dgm:cxn modelId="{FEF5B71F-2C8A-403A-9FE5-6288437A2E75}" type="presOf" srcId="{5A16B526-31CC-4D6E-A8AE-C8D75BB01037}" destId="{99A33D2D-AA09-4C7D-B73D-DBE4D076ECDA}" srcOrd="0" destOrd="0" presId="urn:microsoft.com/office/officeart/2005/8/layout/vList5"/>
    <dgm:cxn modelId="{30B6D626-E1C3-4917-AE1B-D5387E193D78}" type="presOf" srcId="{B19B035E-27E0-4F93-B55C-B27EE713A86F}" destId="{C52C6FAB-85B4-4CEB-B11B-7DC6488800BD}" srcOrd="0" destOrd="0" presId="urn:microsoft.com/office/officeart/2005/8/layout/vList5"/>
    <dgm:cxn modelId="{68FF252D-B6F8-4A9D-80D3-C0F3A5B7026B}" srcId="{49A65449-5DE9-4587-A9C4-53F4485F22DB}" destId="{5A16B526-31CC-4D6E-A8AE-C8D75BB01037}" srcOrd="0" destOrd="0" parTransId="{4326D090-8F51-4E85-BE01-975A0BB1D3D0}" sibTransId="{AF3438DE-320B-4D01-8CEA-A8A08F108D62}"/>
    <dgm:cxn modelId="{2892CE65-88CD-4FDD-91CE-50E0612437EE}" srcId="{6A1B9771-28FA-4464-AD14-B6D6E350B13C}" destId="{0672A848-4A55-4AFA-830E-5153FDD3A849}" srcOrd="2" destOrd="0" parTransId="{FCD7DDB3-DC6F-4448-A443-903C5FBEF73B}" sibTransId="{798F56FA-E4C4-4758-954F-FE684E3B51A7}"/>
    <dgm:cxn modelId="{48B19C54-5C9C-47D7-9399-964E09061800}" srcId="{6A1B9771-28FA-4464-AD14-B6D6E350B13C}" destId="{49A65449-5DE9-4587-A9C4-53F4485F22DB}" srcOrd="0" destOrd="0" parTransId="{9CAB24EE-1DE5-4A6B-801E-53F07E49711D}" sibTransId="{12BE99BE-2520-4118-8D54-033810BE400B}"/>
    <dgm:cxn modelId="{1AC94C76-AC3B-4D80-B869-732DF6E875A2}" type="presOf" srcId="{6A1B9771-28FA-4464-AD14-B6D6E350B13C}" destId="{3505772D-AC94-484B-8DE4-4A2073EC7C16}" srcOrd="0" destOrd="0" presId="urn:microsoft.com/office/officeart/2005/8/layout/vList5"/>
    <dgm:cxn modelId="{4A19EF8C-1B5A-436C-8EE0-7889FD6A2609}" srcId="{6A1B9771-28FA-4464-AD14-B6D6E350B13C}" destId="{34A3C398-5FE8-488A-BEA2-543295BE333C}" srcOrd="4" destOrd="0" parTransId="{FF97C500-54BB-4578-9F56-9F5A99FE3FCE}" sibTransId="{B120F790-B06F-4F84-9082-4811A0D6EAFF}"/>
    <dgm:cxn modelId="{DBBA2AB7-145E-495D-920A-C8748E21D578}" type="presOf" srcId="{3C272E40-E82B-45E9-BC0A-75A4FD64772A}" destId="{12B22140-DBDA-42DC-B1A3-2B1521ED2FE5}" srcOrd="0" destOrd="0" presId="urn:microsoft.com/office/officeart/2005/8/layout/vList5"/>
    <dgm:cxn modelId="{8ADB07BB-4B30-4E46-B473-817D7D9EA750}" srcId="{D643C5D7-BE82-4E21-8CD4-8E177ACB9D1C}" destId="{B19B035E-27E0-4F93-B55C-B27EE713A86F}" srcOrd="0" destOrd="0" parTransId="{F8F2ECD5-112D-41CF-A897-E5326704E4C5}" sibTransId="{A593A182-9332-4BAD-9D55-5369BB9ECECC}"/>
    <dgm:cxn modelId="{88EF06C7-E70D-445B-B467-34FFC4505226}" type="presOf" srcId="{34A3C398-5FE8-488A-BEA2-543295BE333C}" destId="{8E37E7FF-0424-4AC7-A96D-616F502AB2B0}" srcOrd="0" destOrd="0" presId="urn:microsoft.com/office/officeart/2005/8/layout/vList5"/>
    <dgm:cxn modelId="{5AEADBD1-71BB-4FFE-99BC-F5D94460AB3E}" type="presOf" srcId="{D643C5D7-BE82-4E21-8CD4-8E177ACB9D1C}" destId="{07AD0675-8EE7-444C-9275-DFA2E06F5DDE}" srcOrd="0" destOrd="0" presId="urn:microsoft.com/office/officeart/2005/8/layout/vList5"/>
    <dgm:cxn modelId="{D983D4DF-16CC-4BC4-8647-2DDD460F13B8}" type="presOf" srcId="{07C02145-AFF6-463A-B3E8-F90A4B41E1F9}" destId="{F5133777-C365-4CE5-B693-B992862751F1}" srcOrd="0" destOrd="0" presId="urn:microsoft.com/office/officeart/2005/8/layout/vList5"/>
    <dgm:cxn modelId="{7D9212E5-9B1C-4F50-9FDD-A4E5C57079B3}" srcId="{34A3C398-5FE8-488A-BEA2-543295BE333C}" destId="{07C02145-AFF6-463A-B3E8-F90A4B41E1F9}" srcOrd="0" destOrd="0" parTransId="{E75B212D-E27A-4A71-B3B3-F583089AB317}" sibTransId="{5C0F38EA-04AE-4179-8CBD-D9D66B18BB0C}"/>
    <dgm:cxn modelId="{1CD8BDEF-0931-49FE-87AD-E0F23E43E921}" srcId="{0672A848-4A55-4AFA-830E-5153FDD3A849}" destId="{3C272E40-E82B-45E9-BC0A-75A4FD64772A}" srcOrd="0" destOrd="0" parTransId="{1D3F9C5E-2BD2-4AA7-B40C-956928C9406C}" sibTransId="{A779B4AE-C859-4DA9-9B8D-1F1DA9F898D2}"/>
    <dgm:cxn modelId="{A151FDF5-8BB9-487A-865B-27D50365D997}" type="presOf" srcId="{0672A848-4A55-4AFA-830E-5153FDD3A849}" destId="{DF56653B-9759-4FD2-93CA-1512C22D01C9}" srcOrd="0" destOrd="0" presId="urn:microsoft.com/office/officeart/2005/8/layout/vList5"/>
    <dgm:cxn modelId="{EC0E68FB-8E25-4231-B2FE-F4D37915ED9D}" srcId="{6A1B9771-28FA-4464-AD14-B6D6E350B13C}" destId="{D643C5D7-BE82-4E21-8CD4-8E177ACB9D1C}" srcOrd="3" destOrd="0" parTransId="{A8FD713D-ED89-45A2-9CCF-6DF902C74DBE}" sibTransId="{F7D1922A-8C55-4D13-AD09-F29606A8FAE9}"/>
    <dgm:cxn modelId="{9D28BACD-EA9C-44A3-A680-EC384800C2AC}" type="presParOf" srcId="{3505772D-AC94-484B-8DE4-4A2073EC7C16}" destId="{71841E2F-B0BF-40AA-845A-0802717B2F7B}" srcOrd="0" destOrd="0" presId="urn:microsoft.com/office/officeart/2005/8/layout/vList5"/>
    <dgm:cxn modelId="{314F5055-979B-4BB5-9F1B-57827CC6818F}" type="presParOf" srcId="{71841E2F-B0BF-40AA-845A-0802717B2F7B}" destId="{57B4A32F-851F-44B5-921D-F0813D9257D4}" srcOrd="0" destOrd="0" presId="urn:microsoft.com/office/officeart/2005/8/layout/vList5"/>
    <dgm:cxn modelId="{D2E08BF8-1197-4E06-90BE-C4F422468157}" type="presParOf" srcId="{71841E2F-B0BF-40AA-845A-0802717B2F7B}" destId="{99A33D2D-AA09-4C7D-B73D-DBE4D076ECDA}" srcOrd="1" destOrd="0" presId="urn:microsoft.com/office/officeart/2005/8/layout/vList5"/>
    <dgm:cxn modelId="{8AADD95C-8C9D-40AD-AF55-2D508CF71ACF}" type="presParOf" srcId="{3505772D-AC94-484B-8DE4-4A2073EC7C16}" destId="{5F218544-463F-4475-A984-CAA238F326E0}" srcOrd="1" destOrd="0" presId="urn:microsoft.com/office/officeart/2005/8/layout/vList5"/>
    <dgm:cxn modelId="{408B361D-0AC0-493D-BFC4-7036B65BF68C}" type="presParOf" srcId="{3505772D-AC94-484B-8DE4-4A2073EC7C16}" destId="{F135EA57-D86E-4999-8D26-4CE235D07360}" srcOrd="2" destOrd="0" presId="urn:microsoft.com/office/officeart/2005/8/layout/vList5"/>
    <dgm:cxn modelId="{2FA16C57-092F-4C12-B93A-9C2832BA38D3}" type="presParOf" srcId="{F135EA57-D86E-4999-8D26-4CE235D07360}" destId="{E97FADEE-E519-4EFB-8247-26D7FD74A90C}" srcOrd="0" destOrd="0" presId="urn:microsoft.com/office/officeart/2005/8/layout/vList5"/>
    <dgm:cxn modelId="{7CA11DF1-DE27-4375-A921-998BC93A0F1E}" type="presParOf" srcId="{F135EA57-D86E-4999-8D26-4CE235D07360}" destId="{F8614FDD-A170-4694-A90E-9F1D3287F313}" srcOrd="1" destOrd="0" presId="urn:microsoft.com/office/officeart/2005/8/layout/vList5"/>
    <dgm:cxn modelId="{F3F57D0A-49D2-4A57-A738-4B2C7F810D49}" type="presParOf" srcId="{3505772D-AC94-484B-8DE4-4A2073EC7C16}" destId="{1980152F-8FF4-45DE-AA5A-246E86354C24}" srcOrd="3" destOrd="0" presId="urn:microsoft.com/office/officeart/2005/8/layout/vList5"/>
    <dgm:cxn modelId="{9DF35BDD-AA60-4027-AF57-0BD81E54F33A}" type="presParOf" srcId="{3505772D-AC94-484B-8DE4-4A2073EC7C16}" destId="{1EC4DE6A-34F3-491E-8721-A944F9875DA2}" srcOrd="4" destOrd="0" presId="urn:microsoft.com/office/officeart/2005/8/layout/vList5"/>
    <dgm:cxn modelId="{1380014A-7B24-4ABC-AAF2-02EC00FEE403}" type="presParOf" srcId="{1EC4DE6A-34F3-491E-8721-A944F9875DA2}" destId="{DF56653B-9759-4FD2-93CA-1512C22D01C9}" srcOrd="0" destOrd="0" presId="urn:microsoft.com/office/officeart/2005/8/layout/vList5"/>
    <dgm:cxn modelId="{52945A26-54CA-4CE5-9EBD-FB9F1960B105}" type="presParOf" srcId="{1EC4DE6A-34F3-491E-8721-A944F9875DA2}" destId="{12B22140-DBDA-42DC-B1A3-2B1521ED2FE5}" srcOrd="1" destOrd="0" presId="urn:microsoft.com/office/officeart/2005/8/layout/vList5"/>
    <dgm:cxn modelId="{70A89691-46E3-4C2B-B4B8-ABC246D61E05}" type="presParOf" srcId="{3505772D-AC94-484B-8DE4-4A2073EC7C16}" destId="{3DFAA791-92AD-4A64-B087-4E0681C0DF80}" srcOrd="5" destOrd="0" presId="urn:microsoft.com/office/officeart/2005/8/layout/vList5"/>
    <dgm:cxn modelId="{AA464A00-09E9-4316-B671-D93DD3BFF02E}" type="presParOf" srcId="{3505772D-AC94-484B-8DE4-4A2073EC7C16}" destId="{C18C80CD-DAFE-46D8-BA9C-C747CE930B5D}" srcOrd="6" destOrd="0" presId="urn:microsoft.com/office/officeart/2005/8/layout/vList5"/>
    <dgm:cxn modelId="{299D3239-A508-44B3-81D2-CF19A1DECCEF}" type="presParOf" srcId="{C18C80CD-DAFE-46D8-BA9C-C747CE930B5D}" destId="{07AD0675-8EE7-444C-9275-DFA2E06F5DDE}" srcOrd="0" destOrd="0" presId="urn:microsoft.com/office/officeart/2005/8/layout/vList5"/>
    <dgm:cxn modelId="{BDF66D45-9571-437F-BF1F-EE9678B87281}" type="presParOf" srcId="{C18C80CD-DAFE-46D8-BA9C-C747CE930B5D}" destId="{C52C6FAB-85B4-4CEB-B11B-7DC6488800BD}" srcOrd="1" destOrd="0" presId="urn:microsoft.com/office/officeart/2005/8/layout/vList5"/>
    <dgm:cxn modelId="{A468E1D5-0772-444E-A198-35FED4ED46C1}" type="presParOf" srcId="{3505772D-AC94-484B-8DE4-4A2073EC7C16}" destId="{05991CFC-6106-4A24-B55D-2A175C34C88D}" srcOrd="7" destOrd="0" presId="urn:microsoft.com/office/officeart/2005/8/layout/vList5"/>
    <dgm:cxn modelId="{B3ED8E59-7DF0-4866-9B61-8FB7CC20220A}" type="presParOf" srcId="{3505772D-AC94-484B-8DE4-4A2073EC7C16}" destId="{652356D2-734D-4C01-9942-0D866B16E6A4}" srcOrd="8" destOrd="0" presId="urn:microsoft.com/office/officeart/2005/8/layout/vList5"/>
    <dgm:cxn modelId="{078C4BA1-0CC9-4FF9-A887-3FF099D331FC}" type="presParOf" srcId="{652356D2-734D-4C01-9942-0D866B16E6A4}" destId="{8E37E7FF-0424-4AC7-A96D-616F502AB2B0}" srcOrd="0" destOrd="0" presId="urn:microsoft.com/office/officeart/2005/8/layout/vList5"/>
    <dgm:cxn modelId="{93A69E9D-57DC-423C-94FB-3F8E223FA447}" type="presParOf" srcId="{652356D2-734D-4C01-9942-0D866B16E6A4}" destId="{F5133777-C365-4CE5-B693-B992862751F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FA668E-5994-465D-9ED7-EBB3D4979F59}" type="doc">
      <dgm:prSet loTypeId="urn:microsoft.com/office/officeart/2005/8/layout/vList5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4ACA0E-5E20-4E4A-98DA-2A28ABD6889F}" type="pres">
      <dgm:prSet presAssocID="{DAFA668E-5994-465D-9ED7-EBB3D4979F5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A1DB3B47-FE1E-4E89-B3D3-7199B1B3F896}" type="presOf" srcId="{DAFA668E-5994-465D-9ED7-EBB3D4979F59}" destId="{694ACA0E-5E20-4E4A-98DA-2A28ABD6889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1B9771-28FA-4464-AD14-B6D6E350B13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A65449-5DE9-4587-A9C4-53F4485F22DB}">
      <dgm:prSet phldrT="[Text]"/>
      <dgm:spPr/>
      <dgm:t>
        <a:bodyPr/>
        <a:lstStyle/>
        <a:p>
          <a:r>
            <a:rPr lang="en-US" dirty="0"/>
            <a:t>Helicopter Manager (HMGB)</a:t>
          </a:r>
        </a:p>
      </dgm:t>
    </dgm:pt>
    <dgm:pt modelId="{9CAB24EE-1DE5-4A6B-801E-53F07E49711D}" type="parTrans" cxnId="{48B19C54-5C9C-47D7-9399-964E09061800}">
      <dgm:prSet/>
      <dgm:spPr/>
      <dgm:t>
        <a:bodyPr/>
        <a:lstStyle/>
        <a:p>
          <a:endParaRPr lang="en-US"/>
        </a:p>
      </dgm:t>
    </dgm:pt>
    <dgm:pt modelId="{12BE99BE-2520-4118-8D54-033810BE400B}" type="sibTrans" cxnId="{48B19C54-5C9C-47D7-9399-964E09061800}">
      <dgm:prSet/>
      <dgm:spPr/>
      <dgm:t>
        <a:bodyPr/>
        <a:lstStyle/>
        <a:p>
          <a:endParaRPr lang="en-US"/>
        </a:p>
      </dgm:t>
    </dgm:pt>
    <dgm:pt modelId="{5A16B526-31CC-4D6E-A8AE-C8D75BB01037}">
      <dgm:prSet phldrT="[Text]" custT="1"/>
      <dgm:spPr/>
      <dgm:t>
        <a:bodyPr/>
        <a:lstStyle/>
        <a:p>
          <a:r>
            <a:rPr lang="en-US" sz="2000" dirty="0"/>
            <a:t>Aircraft</a:t>
          </a:r>
        </a:p>
      </dgm:t>
      <dgm:extLst>
        <a:ext uri="{E40237B7-FDA0-4F09-8148-C483321AD2D9}">
          <dgm14:cNvPr xmlns:dgm14="http://schemas.microsoft.com/office/drawing/2010/diagram" id="0" name="" descr="From top to bottom:&#10;Aircraft&#10;Equipment&#10;Supervisor and all functions&#10;Ground support&#10;Buying team or local purchase person"/>
        </a:ext>
      </dgm:extLst>
    </dgm:pt>
    <dgm:pt modelId="{4326D090-8F51-4E85-BE01-975A0BB1D3D0}" type="parTrans" cxnId="{68FF252D-B6F8-4A9D-80D3-C0F3A5B7026B}">
      <dgm:prSet/>
      <dgm:spPr/>
      <dgm:t>
        <a:bodyPr/>
        <a:lstStyle/>
        <a:p>
          <a:endParaRPr lang="en-US"/>
        </a:p>
      </dgm:t>
    </dgm:pt>
    <dgm:pt modelId="{AF3438DE-320B-4D01-8CEA-A8A08F108D62}" type="sibTrans" cxnId="{68FF252D-B6F8-4A9D-80D3-C0F3A5B7026B}">
      <dgm:prSet/>
      <dgm:spPr/>
      <dgm:t>
        <a:bodyPr/>
        <a:lstStyle/>
        <a:p>
          <a:endParaRPr lang="en-US"/>
        </a:p>
      </dgm:t>
    </dgm:pt>
    <dgm:pt modelId="{B19B035E-27E0-4F93-B55C-B27EE713A86F}">
      <dgm:prSet phldrT="[Text]" custT="1"/>
      <dgm:spPr/>
      <dgm:t>
        <a:bodyPr/>
        <a:lstStyle/>
        <a:p>
          <a:r>
            <a:rPr lang="en-US" sz="2000" dirty="0"/>
            <a:t>Ground support</a:t>
          </a:r>
        </a:p>
      </dgm:t>
    </dgm:pt>
    <dgm:pt modelId="{F8F2ECD5-112D-41CF-A897-E5326704E4C5}" type="parTrans" cxnId="{8ADB07BB-4B30-4E46-B473-817D7D9EA750}">
      <dgm:prSet/>
      <dgm:spPr/>
      <dgm:t>
        <a:bodyPr/>
        <a:lstStyle/>
        <a:p>
          <a:endParaRPr lang="en-US"/>
        </a:p>
      </dgm:t>
    </dgm:pt>
    <dgm:pt modelId="{A593A182-9332-4BAD-9D55-5369BB9ECECC}" type="sibTrans" cxnId="{8ADB07BB-4B30-4E46-B473-817D7D9EA750}">
      <dgm:prSet/>
      <dgm:spPr/>
      <dgm:t>
        <a:bodyPr/>
        <a:lstStyle/>
        <a:p>
          <a:endParaRPr lang="en-US"/>
        </a:p>
      </dgm:t>
    </dgm:pt>
    <dgm:pt modelId="{07C02145-AFF6-463A-B3E8-F90A4B41E1F9}">
      <dgm:prSet phldrT="[Text]" custT="1"/>
      <dgm:spPr/>
      <dgm:t>
        <a:bodyPr/>
        <a:lstStyle/>
        <a:p>
          <a:r>
            <a:rPr lang="en-US" sz="2000" dirty="0"/>
            <a:t>Crews</a:t>
          </a:r>
        </a:p>
      </dgm:t>
    </dgm:pt>
    <dgm:pt modelId="{E75B212D-E27A-4A71-B3B3-F583089AB317}" type="parTrans" cxnId="{7D9212E5-9B1C-4F50-9FDD-A4E5C57079B3}">
      <dgm:prSet/>
      <dgm:spPr/>
      <dgm:t>
        <a:bodyPr/>
        <a:lstStyle/>
        <a:p>
          <a:endParaRPr lang="en-US"/>
        </a:p>
      </dgm:t>
    </dgm:pt>
    <dgm:pt modelId="{5C0F38EA-04AE-4179-8CBD-D9D66B18BB0C}" type="sibTrans" cxnId="{7D9212E5-9B1C-4F50-9FDD-A4E5C57079B3}">
      <dgm:prSet/>
      <dgm:spPr/>
      <dgm:t>
        <a:bodyPr/>
        <a:lstStyle/>
        <a:p>
          <a:endParaRPr lang="en-US"/>
        </a:p>
      </dgm:t>
    </dgm:pt>
    <dgm:pt modelId="{880631A6-774C-4786-BDB4-1F34A1B9B92D}">
      <dgm:prSet phldrT="[Text]" custT="1"/>
      <dgm:spPr/>
      <dgm:t>
        <a:bodyPr/>
        <a:lstStyle/>
        <a:p>
          <a:r>
            <a:rPr lang="en-US" sz="2000" dirty="0"/>
            <a:t>Equipment</a:t>
          </a:r>
        </a:p>
      </dgm:t>
    </dgm:pt>
    <dgm:pt modelId="{AC708C5E-A467-4CE8-857F-84184559FA14}" type="parTrans" cxnId="{96153D05-DE4E-4CC5-A758-1D37175437EC}">
      <dgm:prSet/>
      <dgm:spPr/>
      <dgm:t>
        <a:bodyPr/>
        <a:lstStyle/>
        <a:p>
          <a:endParaRPr lang="en-US"/>
        </a:p>
      </dgm:t>
    </dgm:pt>
    <dgm:pt modelId="{BC7EB8AE-6836-4FAA-B5BF-8A151E88F603}" type="sibTrans" cxnId="{96153D05-DE4E-4CC5-A758-1D37175437EC}">
      <dgm:prSet/>
      <dgm:spPr/>
      <dgm:t>
        <a:bodyPr/>
        <a:lstStyle/>
        <a:p>
          <a:endParaRPr lang="en-US"/>
        </a:p>
      </dgm:t>
    </dgm:pt>
    <dgm:pt modelId="{3C272E40-E82B-45E9-BC0A-75A4FD64772A}">
      <dgm:prSet phldrT="[Text]" custT="1"/>
      <dgm:spPr/>
      <dgm:t>
        <a:bodyPr/>
        <a:lstStyle/>
        <a:p>
          <a:r>
            <a:rPr lang="en-US" sz="2000" dirty="0"/>
            <a:t>Supervisor and all functions</a:t>
          </a:r>
        </a:p>
      </dgm:t>
    </dgm:pt>
    <dgm:pt modelId="{1D3F9C5E-2BD2-4AA7-B40C-956928C9406C}" type="parTrans" cxnId="{1CD8BDEF-0931-49FE-87AD-E0F23E43E921}">
      <dgm:prSet/>
      <dgm:spPr/>
      <dgm:t>
        <a:bodyPr/>
        <a:lstStyle/>
        <a:p>
          <a:endParaRPr lang="en-US"/>
        </a:p>
      </dgm:t>
    </dgm:pt>
    <dgm:pt modelId="{A779B4AE-C859-4DA9-9B8D-1F1DA9F898D2}" type="sibTrans" cxnId="{1CD8BDEF-0931-49FE-87AD-E0F23E43E921}">
      <dgm:prSet/>
      <dgm:spPr/>
      <dgm:t>
        <a:bodyPr/>
        <a:lstStyle/>
        <a:p>
          <a:endParaRPr lang="en-US"/>
        </a:p>
      </dgm:t>
    </dgm:pt>
    <dgm:pt modelId="{AEE96213-1DBB-4B19-8AD1-7F4716F93423}">
      <dgm:prSet phldrT="[Text]"/>
      <dgm:spPr/>
      <dgm:t>
        <a:bodyPr/>
        <a:lstStyle/>
        <a:p>
          <a:r>
            <a:rPr lang="en-US" dirty="0"/>
            <a:t>Contracting Officer’s Technical Representatives (COTRs)</a:t>
          </a:r>
        </a:p>
      </dgm:t>
    </dgm:pt>
    <dgm:pt modelId="{4F2964C1-619B-4E19-8725-69BABBB7A2A1}" type="parTrans" cxnId="{46C4CD06-5ACD-4C9D-A82F-FD458E2C50C4}">
      <dgm:prSet/>
      <dgm:spPr/>
      <dgm:t>
        <a:bodyPr/>
        <a:lstStyle/>
        <a:p>
          <a:endParaRPr lang="en-US"/>
        </a:p>
      </dgm:t>
    </dgm:pt>
    <dgm:pt modelId="{8595B9C1-6DD2-4344-AA68-0B8B72134D0A}" type="sibTrans" cxnId="{46C4CD06-5ACD-4C9D-A82F-FD458E2C50C4}">
      <dgm:prSet/>
      <dgm:spPr/>
      <dgm:t>
        <a:bodyPr/>
        <a:lstStyle/>
        <a:p>
          <a:endParaRPr lang="en-US"/>
        </a:p>
      </dgm:t>
    </dgm:pt>
    <dgm:pt modelId="{0672A848-4A55-4AFA-830E-5153FDD3A849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FCD7DDB3-DC6F-4448-A443-903C5FBEF73B}" type="parTrans" cxnId="{2892CE65-88CD-4FDD-91CE-50E0612437EE}">
      <dgm:prSet/>
      <dgm:spPr/>
      <dgm:t>
        <a:bodyPr/>
        <a:lstStyle/>
        <a:p>
          <a:endParaRPr lang="en-US"/>
        </a:p>
      </dgm:t>
    </dgm:pt>
    <dgm:pt modelId="{798F56FA-E4C4-4758-954F-FE684E3B51A7}" type="sibTrans" cxnId="{2892CE65-88CD-4FDD-91CE-50E0612437EE}">
      <dgm:prSet/>
      <dgm:spPr/>
      <dgm:t>
        <a:bodyPr/>
        <a:lstStyle/>
        <a:p>
          <a:endParaRPr lang="en-US"/>
        </a:p>
      </dgm:t>
    </dgm:pt>
    <dgm:pt modelId="{D643C5D7-BE82-4E21-8CD4-8E177ACB9D1C}">
      <dgm:prSet phldrT="[Text]"/>
      <dgm:spPr/>
      <dgm:t>
        <a:bodyPr/>
        <a:lstStyle/>
        <a:p>
          <a:r>
            <a:rPr lang="en-US" dirty="0"/>
            <a:t>Airport Pickup</a:t>
          </a:r>
        </a:p>
      </dgm:t>
    </dgm:pt>
    <dgm:pt modelId="{A8FD713D-ED89-45A2-9CCF-6DF902C74DBE}" type="parTrans" cxnId="{EC0E68FB-8E25-4231-B2FE-F4D37915ED9D}">
      <dgm:prSet/>
      <dgm:spPr/>
      <dgm:t>
        <a:bodyPr/>
        <a:lstStyle/>
        <a:p>
          <a:endParaRPr lang="en-US"/>
        </a:p>
      </dgm:t>
    </dgm:pt>
    <dgm:pt modelId="{F7D1922A-8C55-4D13-AD09-F29606A8FAE9}" type="sibTrans" cxnId="{EC0E68FB-8E25-4231-B2FE-F4D37915ED9D}">
      <dgm:prSet/>
      <dgm:spPr/>
      <dgm:t>
        <a:bodyPr/>
        <a:lstStyle/>
        <a:p>
          <a:endParaRPr lang="en-US"/>
        </a:p>
      </dgm:t>
    </dgm:pt>
    <dgm:pt modelId="{34A3C398-5FE8-488A-BEA2-543295BE333C}">
      <dgm:prSet phldrT="[Text]"/>
      <dgm:spPr/>
      <dgm:t>
        <a:bodyPr/>
        <a:lstStyle/>
        <a:p>
          <a:r>
            <a:rPr lang="en-US" dirty="0"/>
            <a:t>Strike Team Leader Crew (STCR)</a:t>
          </a:r>
        </a:p>
      </dgm:t>
    </dgm:pt>
    <dgm:pt modelId="{FF97C500-54BB-4578-9F56-9F5A99FE3FCE}" type="parTrans" cxnId="{4A19EF8C-1B5A-436C-8EE0-7889FD6A2609}">
      <dgm:prSet/>
      <dgm:spPr/>
      <dgm:t>
        <a:bodyPr/>
        <a:lstStyle/>
        <a:p>
          <a:endParaRPr lang="en-US"/>
        </a:p>
      </dgm:t>
    </dgm:pt>
    <dgm:pt modelId="{B120F790-B06F-4F84-9082-4811A0D6EAFF}" type="sibTrans" cxnId="{4A19EF8C-1B5A-436C-8EE0-7889FD6A2609}">
      <dgm:prSet/>
      <dgm:spPr/>
      <dgm:t>
        <a:bodyPr/>
        <a:lstStyle/>
        <a:p>
          <a:endParaRPr lang="en-US"/>
        </a:p>
      </dgm:t>
    </dgm:pt>
    <dgm:pt modelId="{3505772D-AC94-484B-8DE4-4A2073EC7C16}" type="pres">
      <dgm:prSet presAssocID="{6A1B9771-28FA-4464-AD14-B6D6E350B13C}" presName="Name0" presStyleCnt="0">
        <dgm:presLayoutVars>
          <dgm:dir/>
          <dgm:animLvl val="lvl"/>
          <dgm:resizeHandles val="exact"/>
        </dgm:presLayoutVars>
      </dgm:prSet>
      <dgm:spPr/>
    </dgm:pt>
    <dgm:pt modelId="{71841E2F-B0BF-40AA-845A-0802717B2F7B}" type="pres">
      <dgm:prSet presAssocID="{49A65449-5DE9-4587-A9C4-53F4485F22DB}" presName="linNode" presStyleCnt="0"/>
      <dgm:spPr/>
    </dgm:pt>
    <dgm:pt modelId="{57B4A32F-851F-44B5-921D-F0813D9257D4}" type="pres">
      <dgm:prSet presAssocID="{49A65449-5DE9-4587-A9C4-53F4485F22DB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9A33D2D-AA09-4C7D-B73D-DBE4D076ECDA}" type="pres">
      <dgm:prSet presAssocID="{49A65449-5DE9-4587-A9C4-53F4485F22DB}" presName="descendantText" presStyleLbl="alignAccFollowNode1" presStyleIdx="0" presStyleCnt="5" custLinFactNeighborX="1394" custLinFactNeighborY="755">
        <dgm:presLayoutVars>
          <dgm:bulletEnabled val="1"/>
        </dgm:presLayoutVars>
      </dgm:prSet>
      <dgm:spPr/>
    </dgm:pt>
    <dgm:pt modelId="{5F218544-463F-4475-A984-CAA238F326E0}" type="pres">
      <dgm:prSet presAssocID="{12BE99BE-2520-4118-8D54-033810BE400B}" presName="sp" presStyleCnt="0"/>
      <dgm:spPr/>
    </dgm:pt>
    <dgm:pt modelId="{F135EA57-D86E-4999-8D26-4CE235D07360}" type="pres">
      <dgm:prSet presAssocID="{AEE96213-1DBB-4B19-8AD1-7F4716F93423}" presName="linNode" presStyleCnt="0"/>
      <dgm:spPr/>
    </dgm:pt>
    <dgm:pt modelId="{E97FADEE-E519-4EFB-8247-26D7FD74A90C}" type="pres">
      <dgm:prSet presAssocID="{AEE96213-1DBB-4B19-8AD1-7F4716F93423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F8614FDD-A170-4694-A90E-9F1D3287F313}" type="pres">
      <dgm:prSet presAssocID="{AEE96213-1DBB-4B19-8AD1-7F4716F93423}" presName="descendantText" presStyleLbl="alignAccFollowNode1" presStyleIdx="1" presStyleCnt="5">
        <dgm:presLayoutVars>
          <dgm:bulletEnabled val="1"/>
        </dgm:presLayoutVars>
      </dgm:prSet>
      <dgm:spPr/>
    </dgm:pt>
    <dgm:pt modelId="{1980152F-8FF4-45DE-AA5A-246E86354C24}" type="pres">
      <dgm:prSet presAssocID="{8595B9C1-6DD2-4344-AA68-0B8B72134D0A}" presName="sp" presStyleCnt="0"/>
      <dgm:spPr/>
    </dgm:pt>
    <dgm:pt modelId="{1EC4DE6A-34F3-491E-8721-A944F9875DA2}" type="pres">
      <dgm:prSet presAssocID="{0672A848-4A55-4AFA-830E-5153FDD3A849}" presName="linNode" presStyleCnt="0"/>
      <dgm:spPr/>
    </dgm:pt>
    <dgm:pt modelId="{DF56653B-9759-4FD2-93CA-1512C22D01C9}" type="pres">
      <dgm:prSet presAssocID="{0672A848-4A55-4AFA-830E-5153FDD3A849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12B22140-DBDA-42DC-B1A3-2B1521ED2FE5}" type="pres">
      <dgm:prSet presAssocID="{0672A848-4A55-4AFA-830E-5153FDD3A849}" presName="descendantText" presStyleLbl="alignAccFollowNode1" presStyleIdx="2" presStyleCnt="5">
        <dgm:presLayoutVars>
          <dgm:bulletEnabled val="1"/>
        </dgm:presLayoutVars>
      </dgm:prSet>
      <dgm:spPr/>
    </dgm:pt>
    <dgm:pt modelId="{3DFAA791-92AD-4A64-B087-4E0681C0DF80}" type="pres">
      <dgm:prSet presAssocID="{798F56FA-E4C4-4758-954F-FE684E3B51A7}" presName="sp" presStyleCnt="0"/>
      <dgm:spPr/>
    </dgm:pt>
    <dgm:pt modelId="{C18C80CD-DAFE-46D8-BA9C-C747CE930B5D}" type="pres">
      <dgm:prSet presAssocID="{D643C5D7-BE82-4E21-8CD4-8E177ACB9D1C}" presName="linNode" presStyleCnt="0"/>
      <dgm:spPr/>
    </dgm:pt>
    <dgm:pt modelId="{07AD0675-8EE7-444C-9275-DFA2E06F5DDE}" type="pres">
      <dgm:prSet presAssocID="{D643C5D7-BE82-4E21-8CD4-8E177ACB9D1C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52C6FAB-85B4-4CEB-B11B-7DC6488800BD}" type="pres">
      <dgm:prSet presAssocID="{D643C5D7-BE82-4E21-8CD4-8E177ACB9D1C}" presName="descendantText" presStyleLbl="alignAccFollowNode1" presStyleIdx="3" presStyleCnt="5">
        <dgm:presLayoutVars>
          <dgm:bulletEnabled val="1"/>
        </dgm:presLayoutVars>
      </dgm:prSet>
      <dgm:spPr/>
    </dgm:pt>
    <dgm:pt modelId="{05991CFC-6106-4A24-B55D-2A175C34C88D}" type="pres">
      <dgm:prSet presAssocID="{F7D1922A-8C55-4D13-AD09-F29606A8FAE9}" presName="sp" presStyleCnt="0"/>
      <dgm:spPr/>
    </dgm:pt>
    <dgm:pt modelId="{652356D2-734D-4C01-9942-0D866B16E6A4}" type="pres">
      <dgm:prSet presAssocID="{34A3C398-5FE8-488A-BEA2-543295BE333C}" presName="linNode" presStyleCnt="0"/>
      <dgm:spPr/>
    </dgm:pt>
    <dgm:pt modelId="{8E37E7FF-0424-4AC7-A96D-616F502AB2B0}" type="pres">
      <dgm:prSet presAssocID="{34A3C398-5FE8-488A-BEA2-543295BE333C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F5133777-C365-4CE5-B693-B992862751F1}" type="pres">
      <dgm:prSet presAssocID="{34A3C398-5FE8-488A-BEA2-543295BE333C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96153D05-DE4E-4CC5-A758-1D37175437EC}" srcId="{AEE96213-1DBB-4B19-8AD1-7F4716F93423}" destId="{880631A6-774C-4786-BDB4-1F34A1B9B92D}" srcOrd="0" destOrd="0" parTransId="{AC708C5E-A467-4CE8-857F-84184559FA14}" sibTransId="{BC7EB8AE-6836-4FAA-B5BF-8A151E88F603}"/>
    <dgm:cxn modelId="{46C4CD06-5ACD-4C9D-A82F-FD458E2C50C4}" srcId="{6A1B9771-28FA-4464-AD14-B6D6E350B13C}" destId="{AEE96213-1DBB-4B19-8AD1-7F4716F93423}" srcOrd="1" destOrd="0" parTransId="{4F2964C1-619B-4E19-8725-69BABBB7A2A1}" sibTransId="{8595B9C1-6DD2-4344-AA68-0B8B72134D0A}"/>
    <dgm:cxn modelId="{ED2A1D09-BCEC-4697-AA60-37E56DF64A13}" type="presOf" srcId="{AEE96213-1DBB-4B19-8AD1-7F4716F93423}" destId="{E97FADEE-E519-4EFB-8247-26D7FD74A90C}" srcOrd="0" destOrd="0" presId="urn:microsoft.com/office/officeart/2005/8/layout/vList5"/>
    <dgm:cxn modelId="{3B59A20F-5BB2-45E3-A3D3-A9847BEF857D}" type="presOf" srcId="{49A65449-5DE9-4587-A9C4-53F4485F22DB}" destId="{57B4A32F-851F-44B5-921D-F0813D9257D4}" srcOrd="0" destOrd="0" presId="urn:microsoft.com/office/officeart/2005/8/layout/vList5"/>
    <dgm:cxn modelId="{824B4410-9467-47C0-A167-BC2DB8476944}" type="presOf" srcId="{880631A6-774C-4786-BDB4-1F34A1B9B92D}" destId="{F8614FDD-A170-4694-A90E-9F1D3287F313}" srcOrd="0" destOrd="0" presId="urn:microsoft.com/office/officeart/2005/8/layout/vList5"/>
    <dgm:cxn modelId="{FEF5B71F-2C8A-403A-9FE5-6288437A2E75}" type="presOf" srcId="{5A16B526-31CC-4D6E-A8AE-C8D75BB01037}" destId="{99A33D2D-AA09-4C7D-B73D-DBE4D076ECDA}" srcOrd="0" destOrd="0" presId="urn:microsoft.com/office/officeart/2005/8/layout/vList5"/>
    <dgm:cxn modelId="{30B6D626-E1C3-4917-AE1B-D5387E193D78}" type="presOf" srcId="{B19B035E-27E0-4F93-B55C-B27EE713A86F}" destId="{C52C6FAB-85B4-4CEB-B11B-7DC6488800BD}" srcOrd="0" destOrd="0" presId="urn:microsoft.com/office/officeart/2005/8/layout/vList5"/>
    <dgm:cxn modelId="{68FF252D-B6F8-4A9D-80D3-C0F3A5B7026B}" srcId="{49A65449-5DE9-4587-A9C4-53F4485F22DB}" destId="{5A16B526-31CC-4D6E-A8AE-C8D75BB01037}" srcOrd="0" destOrd="0" parTransId="{4326D090-8F51-4E85-BE01-975A0BB1D3D0}" sibTransId="{AF3438DE-320B-4D01-8CEA-A8A08F108D62}"/>
    <dgm:cxn modelId="{2892CE65-88CD-4FDD-91CE-50E0612437EE}" srcId="{6A1B9771-28FA-4464-AD14-B6D6E350B13C}" destId="{0672A848-4A55-4AFA-830E-5153FDD3A849}" srcOrd="2" destOrd="0" parTransId="{FCD7DDB3-DC6F-4448-A443-903C5FBEF73B}" sibTransId="{798F56FA-E4C4-4758-954F-FE684E3B51A7}"/>
    <dgm:cxn modelId="{48B19C54-5C9C-47D7-9399-964E09061800}" srcId="{6A1B9771-28FA-4464-AD14-B6D6E350B13C}" destId="{49A65449-5DE9-4587-A9C4-53F4485F22DB}" srcOrd="0" destOrd="0" parTransId="{9CAB24EE-1DE5-4A6B-801E-53F07E49711D}" sibTransId="{12BE99BE-2520-4118-8D54-033810BE400B}"/>
    <dgm:cxn modelId="{1AC94C76-AC3B-4D80-B869-732DF6E875A2}" type="presOf" srcId="{6A1B9771-28FA-4464-AD14-B6D6E350B13C}" destId="{3505772D-AC94-484B-8DE4-4A2073EC7C16}" srcOrd="0" destOrd="0" presId="urn:microsoft.com/office/officeart/2005/8/layout/vList5"/>
    <dgm:cxn modelId="{4A19EF8C-1B5A-436C-8EE0-7889FD6A2609}" srcId="{6A1B9771-28FA-4464-AD14-B6D6E350B13C}" destId="{34A3C398-5FE8-488A-BEA2-543295BE333C}" srcOrd="4" destOrd="0" parTransId="{FF97C500-54BB-4578-9F56-9F5A99FE3FCE}" sibTransId="{B120F790-B06F-4F84-9082-4811A0D6EAFF}"/>
    <dgm:cxn modelId="{DBBA2AB7-145E-495D-920A-C8748E21D578}" type="presOf" srcId="{3C272E40-E82B-45E9-BC0A-75A4FD64772A}" destId="{12B22140-DBDA-42DC-B1A3-2B1521ED2FE5}" srcOrd="0" destOrd="0" presId="urn:microsoft.com/office/officeart/2005/8/layout/vList5"/>
    <dgm:cxn modelId="{8ADB07BB-4B30-4E46-B473-817D7D9EA750}" srcId="{D643C5D7-BE82-4E21-8CD4-8E177ACB9D1C}" destId="{B19B035E-27E0-4F93-B55C-B27EE713A86F}" srcOrd="0" destOrd="0" parTransId="{F8F2ECD5-112D-41CF-A897-E5326704E4C5}" sibTransId="{A593A182-9332-4BAD-9D55-5369BB9ECECC}"/>
    <dgm:cxn modelId="{88EF06C7-E70D-445B-B467-34FFC4505226}" type="presOf" srcId="{34A3C398-5FE8-488A-BEA2-543295BE333C}" destId="{8E37E7FF-0424-4AC7-A96D-616F502AB2B0}" srcOrd="0" destOrd="0" presId="urn:microsoft.com/office/officeart/2005/8/layout/vList5"/>
    <dgm:cxn modelId="{5AEADBD1-71BB-4FFE-99BC-F5D94460AB3E}" type="presOf" srcId="{D643C5D7-BE82-4E21-8CD4-8E177ACB9D1C}" destId="{07AD0675-8EE7-444C-9275-DFA2E06F5DDE}" srcOrd="0" destOrd="0" presId="urn:microsoft.com/office/officeart/2005/8/layout/vList5"/>
    <dgm:cxn modelId="{D983D4DF-16CC-4BC4-8647-2DDD460F13B8}" type="presOf" srcId="{07C02145-AFF6-463A-B3E8-F90A4B41E1F9}" destId="{F5133777-C365-4CE5-B693-B992862751F1}" srcOrd="0" destOrd="0" presId="urn:microsoft.com/office/officeart/2005/8/layout/vList5"/>
    <dgm:cxn modelId="{7D9212E5-9B1C-4F50-9FDD-A4E5C57079B3}" srcId="{34A3C398-5FE8-488A-BEA2-543295BE333C}" destId="{07C02145-AFF6-463A-B3E8-F90A4B41E1F9}" srcOrd="0" destOrd="0" parTransId="{E75B212D-E27A-4A71-B3B3-F583089AB317}" sibTransId="{5C0F38EA-04AE-4179-8CBD-D9D66B18BB0C}"/>
    <dgm:cxn modelId="{1CD8BDEF-0931-49FE-87AD-E0F23E43E921}" srcId="{0672A848-4A55-4AFA-830E-5153FDD3A849}" destId="{3C272E40-E82B-45E9-BC0A-75A4FD64772A}" srcOrd="0" destOrd="0" parTransId="{1D3F9C5E-2BD2-4AA7-B40C-956928C9406C}" sibTransId="{A779B4AE-C859-4DA9-9B8D-1F1DA9F898D2}"/>
    <dgm:cxn modelId="{A151FDF5-8BB9-487A-865B-27D50365D997}" type="presOf" srcId="{0672A848-4A55-4AFA-830E-5153FDD3A849}" destId="{DF56653B-9759-4FD2-93CA-1512C22D01C9}" srcOrd="0" destOrd="0" presId="urn:microsoft.com/office/officeart/2005/8/layout/vList5"/>
    <dgm:cxn modelId="{EC0E68FB-8E25-4231-B2FE-F4D37915ED9D}" srcId="{6A1B9771-28FA-4464-AD14-B6D6E350B13C}" destId="{D643C5D7-BE82-4E21-8CD4-8E177ACB9D1C}" srcOrd="3" destOrd="0" parTransId="{A8FD713D-ED89-45A2-9CCF-6DF902C74DBE}" sibTransId="{F7D1922A-8C55-4D13-AD09-F29606A8FAE9}"/>
    <dgm:cxn modelId="{9D28BACD-EA9C-44A3-A680-EC384800C2AC}" type="presParOf" srcId="{3505772D-AC94-484B-8DE4-4A2073EC7C16}" destId="{71841E2F-B0BF-40AA-845A-0802717B2F7B}" srcOrd="0" destOrd="0" presId="urn:microsoft.com/office/officeart/2005/8/layout/vList5"/>
    <dgm:cxn modelId="{314F5055-979B-4BB5-9F1B-57827CC6818F}" type="presParOf" srcId="{71841E2F-B0BF-40AA-845A-0802717B2F7B}" destId="{57B4A32F-851F-44B5-921D-F0813D9257D4}" srcOrd="0" destOrd="0" presId="urn:microsoft.com/office/officeart/2005/8/layout/vList5"/>
    <dgm:cxn modelId="{D2E08BF8-1197-4E06-90BE-C4F422468157}" type="presParOf" srcId="{71841E2F-B0BF-40AA-845A-0802717B2F7B}" destId="{99A33D2D-AA09-4C7D-B73D-DBE4D076ECDA}" srcOrd="1" destOrd="0" presId="urn:microsoft.com/office/officeart/2005/8/layout/vList5"/>
    <dgm:cxn modelId="{8AADD95C-8C9D-40AD-AF55-2D508CF71ACF}" type="presParOf" srcId="{3505772D-AC94-484B-8DE4-4A2073EC7C16}" destId="{5F218544-463F-4475-A984-CAA238F326E0}" srcOrd="1" destOrd="0" presId="urn:microsoft.com/office/officeart/2005/8/layout/vList5"/>
    <dgm:cxn modelId="{408B361D-0AC0-493D-BFC4-7036B65BF68C}" type="presParOf" srcId="{3505772D-AC94-484B-8DE4-4A2073EC7C16}" destId="{F135EA57-D86E-4999-8D26-4CE235D07360}" srcOrd="2" destOrd="0" presId="urn:microsoft.com/office/officeart/2005/8/layout/vList5"/>
    <dgm:cxn modelId="{2FA16C57-092F-4C12-B93A-9C2832BA38D3}" type="presParOf" srcId="{F135EA57-D86E-4999-8D26-4CE235D07360}" destId="{E97FADEE-E519-4EFB-8247-26D7FD74A90C}" srcOrd="0" destOrd="0" presId="urn:microsoft.com/office/officeart/2005/8/layout/vList5"/>
    <dgm:cxn modelId="{7CA11DF1-DE27-4375-A921-998BC93A0F1E}" type="presParOf" srcId="{F135EA57-D86E-4999-8D26-4CE235D07360}" destId="{F8614FDD-A170-4694-A90E-9F1D3287F313}" srcOrd="1" destOrd="0" presId="urn:microsoft.com/office/officeart/2005/8/layout/vList5"/>
    <dgm:cxn modelId="{F3F57D0A-49D2-4A57-A738-4B2C7F810D49}" type="presParOf" srcId="{3505772D-AC94-484B-8DE4-4A2073EC7C16}" destId="{1980152F-8FF4-45DE-AA5A-246E86354C24}" srcOrd="3" destOrd="0" presId="urn:microsoft.com/office/officeart/2005/8/layout/vList5"/>
    <dgm:cxn modelId="{9DF35BDD-AA60-4027-AF57-0BD81E54F33A}" type="presParOf" srcId="{3505772D-AC94-484B-8DE4-4A2073EC7C16}" destId="{1EC4DE6A-34F3-491E-8721-A944F9875DA2}" srcOrd="4" destOrd="0" presId="urn:microsoft.com/office/officeart/2005/8/layout/vList5"/>
    <dgm:cxn modelId="{1380014A-7B24-4ABC-AAF2-02EC00FEE403}" type="presParOf" srcId="{1EC4DE6A-34F3-491E-8721-A944F9875DA2}" destId="{DF56653B-9759-4FD2-93CA-1512C22D01C9}" srcOrd="0" destOrd="0" presId="urn:microsoft.com/office/officeart/2005/8/layout/vList5"/>
    <dgm:cxn modelId="{52945A26-54CA-4CE5-9EBD-FB9F1960B105}" type="presParOf" srcId="{1EC4DE6A-34F3-491E-8721-A944F9875DA2}" destId="{12B22140-DBDA-42DC-B1A3-2B1521ED2FE5}" srcOrd="1" destOrd="0" presId="urn:microsoft.com/office/officeart/2005/8/layout/vList5"/>
    <dgm:cxn modelId="{70A89691-46E3-4C2B-B4B8-ABC246D61E05}" type="presParOf" srcId="{3505772D-AC94-484B-8DE4-4A2073EC7C16}" destId="{3DFAA791-92AD-4A64-B087-4E0681C0DF80}" srcOrd="5" destOrd="0" presId="urn:microsoft.com/office/officeart/2005/8/layout/vList5"/>
    <dgm:cxn modelId="{AA464A00-09E9-4316-B671-D93DD3BFF02E}" type="presParOf" srcId="{3505772D-AC94-484B-8DE4-4A2073EC7C16}" destId="{C18C80CD-DAFE-46D8-BA9C-C747CE930B5D}" srcOrd="6" destOrd="0" presId="urn:microsoft.com/office/officeart/2005/8/layout/vList5"/>
    <dgm:cxn modelId="{299D3239-A508-44B3-81D2-CF19A1DECCEF}" type="presParOf" srcId="{C18C80CD-DAFE-46D8-BA9C-C747CE930B5D}" destId="{07AD0675-8EE7-444C-9275-DFA2E06F5DDE}" srcOrd="0" destOrd="0" presId="urn:microsoft.com/office/officeart/2005/8/layout/vList5"/>
    <dgm:cxn modelId="{BDF66D45-9571-437F-BF1F-EE9678B87281}" type="presParOf" srcId="{C18C80CD-DAFE-46D8-BA9C-C747CE930B5D}" destId="{C52C6FAB-85B4-4CEB-B11B-7DC6488800BD}" srcOrd="1" destOrd="0" presId="urn:microsoft.com/office/officeart/2005/8/layout/vList5"/>
    <dgm:cxn modelId="{A468E1D5-0772-444E-A198-35FED4ED46C1}" type="presParOf" srcId="{3505772D-AC94-484B-8DE4-4A2073EC7C16}" destId="{05991CFC-6106-4A24-B55D-2A175C34C88D}" srcOrd="7" destOrd="0" presId="urn:microsoft.com/office/officeart/2005/8/layout/vList5"/>
    <dgm:cxn modelId="{B3ED8E59-7DF0-4866-9B61-8FB7CC20220A}" type="presParOf" srcId="{3505772D-AC94-484B-8DE4-4A2073EC7C16}" destId="{652356D2-734D-4C01-9942-0D866B16E6A4}" srcOrd="8" destOrd="0" presId="urn:microsoft.com/office/officeart/2005/8/layout/vList5"/>
    <dgm:cxn modelId="{078C4BA1-0CC9-4FF9-A887-3FF099D331FC}" type="presParOf" srcId="{652356D2-734D-4C01-9942-0D866B16E6A4}" destId="{8E37E7FF-0424-4AC7-A96D-616F502AB2B0}" srcOrd="0" destOrd="0" presId="urn:microsoft.com/office/officeart/2005/8/layout/vList5"/>
    <dgm:cxn modelId="{93A69E9D-57DC-423C-94FB-3F8E223FA447}" type="presParOf" srcId="{652356D2-734D-4C01-9942-0D866B16E6A4}" destId="{F5133777-C365-4CE5-B693-B992862751F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4F0AB8-9B8D-4DA0-9DAD-2C932DAD331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2071F8-7688-46A8-9DBE-6DEB9B845260}">
      <dgm:prSet/>
      <dgm:spPr>
        <a:solidFill>
          <a:srgbClr val="4EA36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Notify supervisor</a:t>
          </a:r>
        </a:p>
      </dgm:t>
    </dgm:pt>
    <dgm:pt modelId="{BD00E2E9-D509-4F41-8EA5-A3DA515706EA}" type="parTrans" cxnId="{976EF69F-04CA-49F2-91D6-E6837DBD6703}">
      <dgm:prSet/>
      <dgm:spPr/>
      <dgm:t>
        <a:bodyPr/>
        <a:lstStyle/>
        <a:p>
          <a:endParaRPr lang="en-US"/>
        </a:p>
      </dgm:t>
    </dgm:pt>
    <dgm:pt modelId="{BCA3CD5E-0A9E-4683-A0F9-F68425E4402E}" type="sibTrans" cxnId="{976EF69F-04CA-49F2-91D6-E6837DBD6703}">
      <dgm:prSet/>
      <dgm:spPr/>
      <dgm:t>
        <a:bodyPr/>
        <a:lstStyle/>
        <a:p>
          <a:endParaRPr lang="en-US"/>
        </a:p>
      </dgm:t>
    </dgm:pt>
    <dgm:pt modelId="{FFCC5333-ED29-4FE6-88BB-EDE606DCB81E}">
      <dgm:prSet/>
      <dgm:spPr>
        <a:solidFill>
          <a:srgbClr val="935F24"/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Document</a:t>
          </a:r>
        </a:p>
      </dgm:t>
    </dgm:pt>
    <dgm:pt modelId="{F0FBA024-4CCA-4748-90C1-254870B6A6CA}" type="parTrans" cxnId="{84C909B6-6C53-4A5C-B9A1-F9FE8C095583}">
      <dgm:prSet/>
      <dgm:spPr/>
      <dgm:t>
        <a:bodyPr/>
        <a:lstStyle/>
        <a:p>
          <a:endParaRPr lang="en-US"/>
        </a:p>
      </dgm:t>
    </dgm:pt>
    <dgm:pt modelId="{C8E4A488-566C-400B-8504-2B1FCBDE47ED}" type="sibTrans" cxnId="{84C909B6-6C53-4A5C-B9A1-F9FE8C095583}">
      <dgm:prSet/>
      <dgm:spPr/>
      <dgm:t>
        <a:bodyPr/>
        <a:lstStyle/>
        <a:p>
          <a:endParaRPr lang="en-US"/>
        </a:p>
      </dgm:t>
    </dgm:pt>
    <dgm:pt modelId="{F27596EA-0B67-4C43-A100-55362482718E}">
      <dgm:prSet/>
      <dgm:spPr>
        <a:solidFill>
          <a:srgbClr val="EB9922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Determine if replacement is needed</a:t>
          </a:r>
          <a:endParaRPr lang="en-US" dirty="0">
            <a:solidFill>
              <a:schemeClr val="tx1"/>
            </a:solidFill>
          </a:endParaRPr>
        </a:p>
      </dgm:t>
    </dgm:pt>
    <dgm:pt modelId="{7C4F0FE8-53C6-4415-9ED4-1D102E3381E1}" type="parTrans" cxnId="{4DDC3587-BC7F-4753-9EE5-4BC849A709D1}">
      <dgm:prSet/>
      <dgm:spPr/>
      <dgm:t>
        <a:bodyPr/>
        <a:lstStyle/>
        <a:p>
          <a:endParaRPr lang="en-US"/>
        </a:p>
      </dgm:t>
    </dgm:pt>
    <dgm:pt modelId="{48846C7E-8040-4661-BCAF-A8D5757C17A9}" type="sibTrans" cxnId="{4DDC3587-BC7F-4753-9EE5-4BC849A709D1}">
      <dgm:prSet/>
      <dgm:spPr/>
      <dgm:t>
        <a:bodyPr/>
        <a:lstStyle/>
        <a:p>
          <a:endParaRPr lang="en-US"/>
        </a:p>
      </dgm:t>
    </dgm:pt>
    <dgm:pt modelId="{E2A882F0-0BCE-4161-9729-EB533DD6CE83}">
      <dgm:prSet/>
      <dgm:spPr>
        <a:solidFill>
          <a:srgbClr val="507B97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Consider method of notification</a:t>
          </a:r>
          <a:endParaRPr lang="en-US" dirty="0">
            <a:solidFill>
              <a:schemeClr val="tx1"/>
            </a:solidFill>
          </a:endParaRPr>
        </a:p>
      </dgm:t>
    </dgm:pt>
    <dgm:pt modelId="{52F45C21-12E7-489A-8BA4-16CA6FD4645A}" type="parTrans" cxnId="{B2473786-66A4-43AF-8F55-DBFDAE0CCE97}">
      <dgm:prSet/>
      <dgm:spPr/>
      <dgm:t>
        <a:bodyPr/>
        <a:lstStyle/>
        <a:p>
          <a:endParaRPr lang="en-US"/>
        </a:p>
      </dgm:t>
    </dgm:pt>
    <dgm:pt modelId="{327AF696-AF4C-44B1-8217-FA88B6BBF39D}" type="sibTrans" cxnId="{B2473786-66A4-43AF-8F55-DBFDAE0CCE97}">
      <dgm:prSet/>
      <dgm:spPr/>
      <dgm:t>
        <a:bodyPr/>
        <a:lstStyle/>
        <a:p>
          <a:endParaRPr lang="en-US"/>
        </a:p>
      </dgm:t>
    </dgm:pt>
    <dgm:pt modelId="{433F71CC-5A67-40D6-BF2D-8888DFD6E5D0}">
      <dgm:prSet/>
      <dgm:spPr>
        <a:solidFill>
          <a:srgbClr val="4EA361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Maintain discretion and professionalism</a:t>
          </a:r>
          <a:endParaRPr lang="en-US" dirty="0">
            <a:solidFill>
              <a:schemeClr val="tx1"/>
            </a:solidFill>
          </a:endParaRPr>
        </a:p>
      </dgm:t>
    </dgm:pt>
    <dgm:pt modelId="{9A5721A9-8A31-4BF6-8EB0-F9DB3C625D39}" type="parTrans" cxnId="{B5E0C551-554A-4E8D-B33B-386D220B96CB}">
      <dgm:prSet/>
      <dgm:spPr/>
      <dgm:t>
        <a:bodyPr/>
        <a:lstStyle/>
        <a:p>
          <a:endParaRPr lang="en-US"/>
        </a:p>
      </dgm:t>
    </dgm:pt>
    <dgm:pt modelId="{0763201A-D4B2-408E-ABC6-E13390370C05}" type="sibTrans" cxnId="{B5E0C551-554A-4E8D-B33B-386D220B96CB}">
      <dgm:prSet/>
      <dgm:spPr/>
      <dgm:t>
        <a:bodyPr/>
        <a:lstStyle/>
        <a:p>
          <a:endParaRPr lang="en-US"/>
        </a:p>
      </dgm:t>
    </dgm:pt>
    <dgm:pt modelId="{59FEEF0F-4493-4BCD-9488-BAA9B4D7A699}" type="pres">
      <dgm:prSet presAssocID="{D24F0AB8-9B8D-4DA0-9DAD-2C932DAD3313}" presName="diagram" presStyleCnt="0">
        <dgm:presLayoutVars>
          <dgm:dir/>
          <dgm:resizeHandles val="exact"/>
        </dgm:presLayoutVars>
      </dgm:prSet>
      <dgm:spPr/>
    </dgm:pt>
    <dgm:pt modelId="{875B2844-DD08-458B-BD73-CCDE32A469D8}" type="pres">
      <dgm:prSet presAssocID="{5D2071F8-7688-46A8-9DBE-6DEB9B845260}" presName="node" presStyleLbl="node1" presStyleIdx="0" presStyleCnt="5">
        <dgm:presLayoutVars>
          <dgm:bulletEnabled val="1"/>
        </dgm:presLayoutVars>
      </dgm:prSet>
      <dgm:spPr/>
    </dgm:pt>
    <dgm:pt modelId="{E4026900-1DEE-4166-B862-80ABC7DFE467}" type="pres">
      <dgm:prSet presAssocID="{BCA3CD5E-0A9E-4683-A0F9-F68425E4402E}" presName="sibTrans" presStyleCnt="0"/>
      <dgm:spPr/>
    </dgm:pt>
    <dgm:pt modelId="{D64470B9-C3CA-4A5B-AB3F-06340CDEBF5C}" type="pres">
      <dgm:prSet presAssocID="{FFCC5333-ED29-4FE6-88BB-EDE606DCB81E}" presName="node" presStyleLbl="node1" presStyleIdx="1" presStyleCnt="5">
        <dgm:presLayoutVars>
          <dgm:bulletEnabled val="1"/>
        </dgm:presLayoutVars>
      </dgm:prSet>
      <dgm:spPr/>
    </dgm:pt>
    <dgm:pt modelId="{39BB9140-F7C0-4A4E-A523-1EB116FDB209}" type="pres">
      <dgm:prSet presAssocID="{C8E4A488-566C-400B-8504-2B1FCBDE47ED}" presName="sibTrans" presStyleCnt="0"/>
      <dgm:spPr/>
    </dgm:pt>
    <dgm:pt modelId="{B52C2B94-07F2-4B65-B234-31E0433DDB8F}" type="pres">
      <dgm:prSet presAssocID="{F27596EA-0B67-4C43-A100-55362482718E}" presName="node" presStyleLbl="node1" presStyleIdx="2" presStyleCnt="5">
        <dgm:presLayoutVars>
          <dgm:bulletEnabled val="1"/>
        </dgm:presLayoutVars>
      </dgm:prSet>
      <dgm:spPr/>
    </dgm:pt>
    <dgm:pt modelId="{5F982E0F-A13B-43F4-BD9A-CB2ACB0142E0}" type="pres">
      <dgm:prSet presAssocID="{48846C7E-8040-4661-BCAF-A8D5757C17A9}" presName="sibTrans" presStyleCnt="0"/>
      <dgm:spPr/>
    </dgm:pt>
    <dgm:pt modelId="{99572194-9C67-4955-9E5C-28564A1DD2FA}" type="pres">
      <dgm:prSet presAssocID="{E2A882F0-0BCE-4161-9729-EB533DD6CE83}" presName="node" presStyleLbl="node1" presStyleIdx="3" presStyleCnt="5">
        <dgm:presLayoutVars>
          <dgm:bulletEnabled val="1"/>
        </dgm:presLayoutVars>
      </dgm:prSet>
      <dgm:spPr/>
    </dgm:pt>
    <dgm:pt modelId="{7C5B4959-6620-4801-9584-8E4F6A63FDAA}" type="pres">
      <dgm:prSet presAssocID="{327AF696-AF4C-44B1-8217-FA88B6BBF39D}" presName="sibTrans" presStyleCnt="0"/>
      <dgm:spPr/>
    </dgm:pt>
    <dgm:pt modelId="{4AD4F1C4-EA51-4BEB-B3F8-EF7C449132DC}" type="pres">
      <dgm:prSet presAssocID="{433F71CC-5A67-40D6-BF2D-8888DFD6E5D0}" presName="node" presStyleLbl="node1" presStyleIdx="4" presStyleCnt="5">
        <dgm:presLayoutVars>
          <dgm:bulletEnabled val="1"/>
        </dgm:presLayoutVars>
      </dgm:prSet>
      <dgm:spPr/>
    </dgm:pt>
  </dgm:ptLst>
  <dgm:cxnLst>
    <dgm:cxn modelId="{29533A00-7A54-466D-9054-D4885FA76588}" type="presOf" srcId="{FFCC5333-ED29-4FE6-88BB-EDE606DCB81E}" destId="{D64470B9-C3CA-4A5B-AB3F-06340CDEBF5C}" srcOrd="0" destOrd="0" presId="urn:microsoft.com/office/officeart/2005/8/layout/default"/>
    <dgm:cxn modelId="{FB520445-1DF2-4D96-AAEF-380FFACD1248}" type="presOf" srcId="{E2A882F0-0BCE-4161-9729-EB533DD6CE83}" destId="{99572194-9C67-4955-9E5C-28564A1DD2FA}" srcOrd="0" destOrd="0" presId="urn:microsoft.com/office/officeart/2005/8/layout/default"/>
    <dgm:cxn modelId="{B5E0C551-554A-4E8D-B33B-386D220B96CB}" srcId="{D24F0AB8-9B8D-4DA0-9DAD-2C932DAD3313}" destId="{433F71CC-5A67-40D6-BF2D-8888DFD6E5D0}" srcOrd="4" destOrd="0" parTransId="{9A5721A9-8A31-4BF6-8EB0-F9DB3C625D39}" sibTransId="{0763201A-D4B2-408E-ABC6-E13390370C05}"/>
    <dgm:cxn modelId="{5F0ACD52-C516-4784-8A57-E2CB6C8B3084}" type="presOf" srcId="{5D2071F8-7688-46A8-9DBE-6DEB9B845260}" destId="{875B2844-DD08-458B-BD73-CCDE32A469D8}" srcOrd="0" destOrd="0" presId="urn:microsoft.com/office/officeart/2005/8/layout/default"/>
    <dgm:cxn modelId="{9CEE9273-732B-43F4-8510-7BDD0383AE03}" type="presOf" srcId="{D24F0AB8-9B8D-4DA0-9DAD-2C932DAD3313}" destId="{59FEEF0F-4493-4BCD-9488-BAA9B4D7A699}" srcOrd="0" destOrd="0" presId="urn:microsoft.com/office/officeart/2005/8/layout/default"/>
    <dgm:cxn modelId="{AA8CC957-A096-43E8-8930-C409E46BBC65}" type="presOf" srcId="{433F71CC-5A67-40D6-BF2D-8888DFD6E5D0}" destId="{4AD4F1C4-EA51-4BEB-B3F8-EF7C449132DC}" srcOrd="0" destOrd="0" presId="urn:microsoft.com/office/officeart/2005/8/layout/default"/>
    <dgm:cxn modelId="{ED5FA658-35FB-47D9-8607-C03101B50959}" type="presOf" srcId="{F27596EA-0B67-4C43-A100-55362482718E}" destId="{B52C2B94-07F2-4B65-B234-31E0433DDB8F}" srcOrd="0" destOrd="0" presId="urn:microsoft.com/office/officeart/2005/8/layout/default"/>
    <dgm:cxn modelId="{B2473786-66A4-43AF-8F55-DBFDAE0CCE97}" srcId="{D24F0AB8-9B8D-4DA0-9DAD-2C932DAD3313}" destId="{E2A882F0-0BCE-4161-9729-EB533DD6CE83}" srcOrd="3" destOrd="0" parTransId="{52F45C21-12E7-489A-8BA4-16CA6FD4645A}" sibTransId="{327AF696-AF4C-44B1-8217-FA88B6BBF39D}"/>
    <dgm:cxn modelId="{4DDC3587-BC7F-4753-9EE5-4BC849A709D1}" srcId="{D24F0AB8-9B8D-4DA0-9DAD-2C932DAD3313}" destId="{F27596EA-0B67-4C43-A100-55362482718E}" srcOrd="2" destOrd="0" parTransId="{7C4F0FE8-53C6-4415-9ED4-1D102E3381E1}" sibTransId="{48846C7E-8040-4661-BCAF-A8D5757C17A9}"/>
    <dgm:cxn modelId="{976EF69F-04CA-49F2-91D6-E6837DBD6703}" srcId="{D24F0AB8-9B8D-4DA0-9DAD-2C932DAD3313}" destId="{5D2071F8-7688-46A8-9DBE-6DEB9B845260}" srcOrd="0" destOrd="0" parTransId="{BD00E2E9-D509-4F41-8EA5-A3DA515706EA}" sibTransId="{BCA3CD5E-0A9E-4683-A0F9-F68425E4402E}"/>
    <dgm:cxn modelId="{84C909B6-6C53-4A5C-B9A1-F9FE8C095583}" srcId="{D24F0AB8-9B8D-4DA0-9DAD-2C932DAD3313}" destId="{FFCC5333-ED29-4FE6-88BB-EDE606DCB81E}" srcOrd="1" destOrd="0" parTransId="{F0FBA024-4CCA-4748-90C1-254870B6A6CA}" sibTransId="{C8E4A488-566C-400B-8504-2B1FCBDE47ED}"/>
    <dgm:cxn modelId="{75AF9FDF-13FB-4EB2-84B4-250E6F070B7F}" type="presParOf" srcId="{59FEEF0F-4493-4BCD-9488-BAA9B4D7A699}" destId="{875B2844-DD08-458B-BD73-CCDE32A469D8}" srcOrd="0" destOrd="0" presId="urn:microsoft.com/office/officeart/2005/8/layout/default"/>
    <dgm:cxn modelId="{DD521489-72D9-4C29-A681-ABCE7053A1F9}" type="presParOf" srcId="{59FEEF0F-4493-4BCD-9488-BAA9B4D7A699}" destId="{E4026900-1DEE-4166-B862-80ABC7DFE467}" srcOrd="1" destOrd="0" presId="urn:microsoft.com/office/officeart/2005/8/layout/default"/>
    <dgm:cxn modelId="{BCCC7557-D451-4A4B-AC0D-B0E4E9A8049C}" type="presParOf" srcId="{59FEEF0F-4493-4BCD-9488-BAA9B4D7A699}" destId="{D64470B9-C3CA-4A5B-AB3F-06340CDEBF5C}" srcOrd="2" destOrd="0" presId="urn:microsoft.com/office/officeart/2005/8/layout/default"/>
    <dgm:cxn modelId="{31ABF687-0453-44D0-B7AC-8E403E619F9C}" type="presParOf" srcId="{59FEEF0F-4493-4BCD-9488-BAA9B4D7A699}" destId="{39BB9140-F7C0-4A4E-A523-1EB116FDB209}" srcOrd="3" destOrd="0" presId="urn:microsoft.com/office/officeart/2005/8/layout/default"/>
    <dgm:cxn modelId="{301320DF-8619-469C-983B-5949828735AA}" type="presParOf" srcId="{59FEEF0F-4493-4BCD-9488-BAA9B4D7A699}" destId="{B52C2B94-07F2-4B65-B234-31E0433DDB8F}" srcOrd="4" destOrd="0" presId="urn:microsoft.com/office/officeart/2005/8/layout/default"/>
    <dgm:cxn modelId="{B2905C34-C433-40D2-BBAA-A1A383E0F948}" type="presParOf" srcId="{59FEEF0F-4493-4BCD-9488-BAA9B4D7A699}" destId="{5F982E0F-A13B-43F4-BD9A-CB2ACB0142E0}" srcOrd="5" destOrd="0" presId="urn:microsoft.com/office/officeart/2005/8/layout/default"/>
    <dgm:cxn modelId="{7B90729B-02A6-429B-A9CE-D77BB85153E5}" type="presParOf" srcId="{59FEEF0F-4493-4BCD-9488-BAA9B4D7A699}" destId="{99572194-9C67-4955-9E5C-28564A1DD2FA}" srcOrd="6" destOrd="0" presId="urn:microsoft.com/office/officeart/2005/8/layout/default"/>
    <dgm:cxn modelId="{4F963ED6-0748-46D7-9219-1B537AF12A01}" type="presParOf" srcId="{59FEEF0F-4493-4BCD-9488-BAA9B4D7A699}" destId="{7C5B4959-6620-4801-9584-8E4F6A63FDAA}" srcOrd="7" destOrd="0" presId="urn:microsoft.com/office/officeart/2005/8/layout/default"/>
    <dgm:cxn modelId="{FEE6ADED-6494-4CDC-819E-2200A3CDD878}" type="presParOf" srcId="{59FEEF0F-4493-4BCD-9488-BAA9B4D7A699}" destId="{4AD4F1C4-EA51-4BEB-B3F8-EF7C449132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33D2D-AA09-4C7D-B73D-DBE4D076ECDA}">
      <dsp:nvSpPr>
        <dsp:cNvPr id="0" name=""/>
        <dsp:cNvSpPr/>
      </dsp:nvSpPr>
      <dsp:spPr>
        <a:xfrm rot="5400000">
          <a:off x="4619461" y="-1866489"/>
          <a:ext cx="768216" cy="4709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 dirty="0"/>
        </a:p>
      </dsp:txBody>
      <dsp:txXfrm rot="-5400000">
        <a:off x="2648949" y="141524"/>
        <a:ext cx="4671741" cy="693214"/>
      </dsp:txXfrm>
    </dsp:sp>
    <dsp:sp modelId="{57B4A32F-851F-44B5-921D-F0813D9257D4}">
      <dsp:nvSpPr>
        <dsp:cNvPr id="0" name=""/>
        <dsp:cNvSpPr/>
      </dsp:nvSpPr>
      <dsp:spPr>
        <a:xfrm>
          <a:off x="0" y="2196"/>
          <a:ext cx="2648948" cy="96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Helicopter Manager (HMGB)</a:t>
          </a:r>
        </a:p>
      </dsp:txBody>
      <dsp:txXfrm>
        <a:off x="46877" y="49073"/>
        <a:ext cx="2555194" cy="866516"/>
      </dsp:txXfrm>
    </dsp:sp>
    <dsp:sp modelId="{F8614FDD-A170-4694-A90E-9F1D3287F313}">
      <dsp:nvSpPr>
        <dsp:cNvPr id="0" name=""/>
        <dsp:cNvSpPr/>
      </dsp:nvSpPr>
      <dsp:spPr>
        <a:xfrm rot="5400000">
          <a:off x="4619461" y="-864005"/>
          <a:ext cx="768216" cy="4709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 dirty="0"/>
        </a:p>
      </dsp:txBody>
      <dsp:txXfrm rot="-5400000">
        <a:off x="2648949" y="1144008"/>
        <a:ext cx="4671741" cy="693214"/>
      </dsp:txXfrm>
    </dsp:sp>
    <dsp:sp modelId="{E97FADEE-E519-4EFB-8247-26D7FD74A90C}">
      <dsp:nvSpPr>
        <dsp:cNvPr id="0" name=""/>
        <dsp:cNvSpPr/>
      </dsp:nvSpPr>
      <dsp:spPr>
        <a:xfrm>
          <a:off x="0" y="1010480"/>
          <a:ext cx="2648948" cy="96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Contracting Officer’s Technical Representatives (COTRs)</a:t>
          </a:r>
        </a:p>
      </dsp:txBody>
      <dsp:txXfrm>
        <a:off x="46877" y="1057357"/>
        <a:ext cx="2555194" cy="866516"/>
      </dsp:txXfrm>
    </dsp:sp>
    <dsp:sp modelId="{12B22140-DBDA-42DC-B1A3-2B1521ED2FE5}">
      <dsp:nvSpPr>
        <dsp:cNvPr id="0" name=""/>
        <dsp:cNvSpPr/>
      </dsp:nvSpPr>
      <dsp:spPr>
        <a:xfrm rot="5400000">
          <a:off x="4619461" y="144278"/>
          <a:ext cx="768216" cy="4709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 dirty="0"/>
        </a:p>
      </dsp:txBody>
      <dsp:txXfrm rot="-5400000">
        <a:off x="2648949" y="2152292"/>
        <a:ext cx="4671741" cy="693214"/>
      </dsp:txXfrm>
    </dsp:sp>
    <dsp:sp modelId="{DF56653B-9759-4FD2-93CA-1512C22D01C9}">
      <dsp:nvSpPr>
        <dsp:cNvPr id="0" name=""/>
        <dsp:cNvSpPr/>
      </dsp:nvSpPr>
      <dsp:spPr>
        <a:xfrm>
          <a:off x="0" y="2018764"/>
          <a:ext cx="2648948" cy="96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Team</a:t>
          </a:r>
        </a:p>
      </dsp:txBody>
      <dsp:txXfrm>
        <a:off x="46877" y="2065641"/>
        <a:ext cx="2555194" cy="866516"/>
      </dsp:txXfrm>
    </dsp:sp>
    <dsp:sp modelId="{C52C6FAB-85B4-4CEB-B11B-7DC6488800BD}">
      <dsp:nvSpPr>
        <dsp:cNvPr id="0" name=""/>
        <dsp:cNvSpPr/>
      </dsp:nvSpPr>
      <dsp:spPr>
        <a:xfrm rot="5400000">
          <a:off x="4599382" y="1152562"/>
          <a:ext cx="768216" cy="4709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 dirty="0"/>
        </a:p>
      </dsp:txBody>
      <dsp:txXfrm rot="-5400000">
        <a:off x="2628870" y="3160576"/>
        <a:ext cx="4671741" cy="693214"/>
      </dsp:txXfrm>
    </dsp:sp>
    <dsp:sp modelId="{07AD0675-8EE7-444C-9275-DFA2E06F5DDE}">
      <dsp:nvSpPr>
        <dsp:cNvPr id="0" name=""/>
        <dsp:cNvSpPr/>
      </dsp:nvSpPr>
      <dsp:spPr>
        <a:xfrm>
          <a:off x="0" y="3027048"/>
          <a:ext cx="2648948" cy="96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Airport Pickup</a:t>
          </a:r>
        </a:p>
      </dsp:txBody>
      <dsp:txXfrm>
        <a:off x="46877" y="3073925"/>
        <a:ext cx="2555194" cy="866516"/>
      </dsp:txXfrm>
    </dsp:sp>
    <dsp:sp modelId="{F5133777-C365-4CE5-B693-B992862751F1}">
      <dsp:nvSpPr>
        <dsp:cNvPr id="0" name=""/>
        <dsp:cNvSpPr/>
      </dsp:nvSpPr>
      <dsp:spPr>
        <a:xfrm rot="5400000">
          <a:off x="4619461" y="2160846"/>
          <a:ext cx="768216" cy="47092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 dirty="0"/>
        </a:p>
      </dsp:txBody>
      <dsp:txXfrm rot="-5400000">
        <a:off x="2648949" y="4168860"/>
        <a:ext cx="4671741" cy="693214"/>
      </dsp:txXfrm>
    </dsp:sp>
    <dsp:sp modelId="{8E37E7FF-0424-4AC7-A96D-616F502AB2B0}">
      <dsp:nvSpPr>
        <dsp:cNvPr id="0" name=""/>
        <dsp:cNvSpPr/>
      </dsp:nvSpPr>
      <dsp:spPr>
        <a:xfrm>
          <a:off x="0" y="4035332"/>
          <a:ext cx="2648948" cy="96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Strike Team Leader Crew (STCR)</a:t>
          </a:r>
        </a:p>
      </dsp:txBody>
      <dsp:txXfrm>
        <a:off x="46877" y="4082209"/>
        <a:ext cx="2555194" cy="866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33D2D-AA09-4C7D-B73D-DBE4D076ECDA}">
      <dsp:nvSpPr>
        <dsp:cNvPr id="0" name=""/>
        <dsp:cNvSpPr/>
      </dsp:nvSpPr>
      <dsp:spPr>
        <a:xfrm rot="5400000">
          <a:off x="4567403" y="-1838654"/>
          <a:ext cx="776556" cy="4664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Aircraft</a:t>
          </a:r>
        </a:p>
      </dsp:txBody>
      <dsp:txXfrm rot="-5400000">
        <a:off x="2623596" y="143061"/>
        <a:ext cx="4626263" cy="700740"/>
      </dsp:txXfrm>
    </dsp:sp>
    <dsp:sp modelId="{57B4A32F-851F-44B5-921D-F0813D9257D4}">
      <dsp:nvSpPr>
        <dsp:cNvPr id="0" name=""/>
        <dsp:cNvSpPr/>
      </dsp:nvSpPr>
      <dsp:spPr>
        <a:xfrm>
          <a:off x="0" y="2220"/>
          <a:ext cx="2623596" cy="9706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Helicopter Manager (HMGB)</a:t>
          </a:r>
        </a:p>
      </dsp:txBody>
      <dsp:txXfrm>
        <a:off x="47385" y="49605"/>
        <a:ext cx="2528826" cy="875926"/>
      </dsp:txXfrm>
    </dsp:sp>
    <dsp:sp modelId="{F8614FDD-A170-4694-A90E-9F1D3287F313}">
      <dsp:nvSpPr>
        <dsp:cNvPr id="0" name=""/>
        <dsp:cNvSpPr/>
      </dsp:nvSpPr>
      <dsp:spPr>
        <a:xfrm rot="5400000">
          <a:off x="4567403" y="-825286"/>
          <a:ext cx="776556" cy="4664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Equipment</a:t>
          </a:r>
        </a:p>
      </dsp:txBody>
      <dsp:txXfrm rot="-5400000">
        <a:off x="2623596" y="1156429"/>
        <a:ext cx="4626263" cy="700740"/>
      </dsp:txXfrm>
    </dsp:sp>
    <dsp:sp modelId="{E97FADEE-E519-4EFB-8247-26D7FD74A90C}">
      <dsp:nvSpPr>
        <dsp:cNvPr id="0" name=""/>
        <dsp:cNvSpPr/>
      </dsp:nvSpPr>
      <dsp:spPr>
        <a:xfrm>
          <a:off x="0" y="1021451"/>
          <a:ext cx="2623596" cy="9706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Contracting Officer’s Technical Representatives (COTRs)</a:t>
          </a:r>
        </a:p>
      </dsp:txBody>
      <dsp:txXfrm>
        <a:off x="47385" y="1068836"/>
        <a:ext cx="2528826" cy="875926"/>
      </dsp:txXfrm>
    </dsp:sp>
    <dsp:sp modelId="{12B22140-DBDA-42DC-B1A3-2B1521ED2FE5}">
      <dsp:nvSpPr>
        <dsp:cNvPr id="0" name=""/>
        <dsp:cNvSpPr/>
      </dsp:nvSpPr>
      <dsp:spPr>
        <a:xfrm rot="5400000">
          <a:off x="4567403" y="193944"/>
          <a:ext cx="776556" cy="4664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Supervisor and all functions</a:t>
          </a:r>
        </a:p>
      </dsp:txBody>
      <dsp:txXfrm rot="-5400000">
        <a:off x="2623596" y="2175659"/>
        <a:ext cx="4626263" cy="700740"/>
      </dsp:txXfrm>
    </dsp:sp>
    <dsp:sp modelId="{DF56653B-9759-4FD2-93CA-1512C22D01C9}">
      <dsp:nvSpPr>
        <dsp:cNvPr id="0" name=""/>
        <dsp:cNvSpPr/>
      </dsp:nvSpPr>
      <dsp:spPr>
        <a:xfrm>
          <a:off x="0" y="2040681"/>
          <a:ext cx="2623596" cy="9706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Team</a:t>
          </a:r>
        </a:p>
      </dsp:txBody>
      <dsp:txXfrm>
        <a:off x="47385" y="2088066"/>
        <a:ext cx="2528826" cy="875926"/>
      </dsp:txXfrm>
    </dsp:sp>
    <dsp:sp modelId="{C52C6FAB-85B4-4CEB-B11B-7DC6488800BD}">
      <dsp:nvSpPr>
        <dsp:cNvPr id="0" name=""/>
        <dsp:cNvSpPr/>
      </dsp:nvSpPr>
      <dsp:spPr>
        <a:xfrm rot="5400000">
          <a:off x="4567403" y="1213175"/>
          <a:ext cx="776556" cy="4664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Ground support</a:t>
          </a:r>
        </a:p>
      </dsp:txBody>
      <dsp:txXfrm rot="-5400000">
        <a:off x="2623596" y="3194890"/>
        <a:ext cx="4626263" cy="700740"/>
      </dsp:txXfrm>
    </dsp:sp>
    <dsp:sp modelId="{07AD0675-8EE7-444C-9275-DFA2E06F5DDE}">
      <dsp:nvSpPr>
        <dsp:cNvPr id="0" name=""/>
        <dsp:cNvSpPr/>
      </dsp:nvSpPr>
      <dsp:spPr>
        <a:xfrm>
          <a:off x="0" y="3059912"/>
          <a:ext cx="2623596" cy="9706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Airport Pickup</a:t>
          </a:r>
        </a:p>
      </dsp:txBody>
      <dsp:txXfrm>
        <a:off x="47385" y="3107297"/>
        <a:ext cx="2528826" cy="875926"/>
      </dsp:txXfrm>
    </dsp:sp>
    <dsp:sp modelId="{F5133777-C365-4CE5-B693-B992862751F1}">
      <dsp:nvSpPr>
        <dsp:cNvPr id="0" name=""/>
        <dsp:cNvSpPr/>
      </dsp:nvSpPr>
      <dsp:spPr>
        <a:xfrm rot="5400000">
          <a:off x="4567403" y="2232406"/>
          <a:ext cx="776556" cy="46641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Crews</a:t>
          </a:r>
        </a:p>
      </dsp:txBody>
      <dsp:txXfrm rot="-5400000">
        <a:off x="2623596" y="4214121"/>
        <a:ext cx="4626263" cy="700740"/>
      </dsp:txXfrm>
    </dsp:sp>
    <dsp:sp modelId="{8E37E7FF-0424-4AC7-A96D-616F502AB2B0}">
      <dsp:nvSpPr>
        <dsp:cNvPr id="0" name=""/>
        <dsp:cNvSpPr/>
      </dsp:nvSpPr>
      <dsp:spPr>
        <a:xfrm>
          <a:off x="0" y="4079143"/>
          <a:ext cx="2623596" cy="9706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Strike Team Leader Crew (STCR)</a:t>
          </a:r>
        </a:p>
      </dsp:txBody>
      <dsp:txXfrm>
        <a:off x="47385" y="4126528"/>
        <a:ext cx="2528826" cy="875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5B2844-DD08-458B-BD73-CCDE32A469D8}">
      <dsp:nvSpPr>
        <dsp:cNvPr id="0" name=""/>
        <dsp:cNvSpPr/>
      </dsp:nvSpPr>
      <dsp:spPr>
        <a:xfrm>
          <a:off x="0" y="921543"/>
          <a:ext cx="2714624" cy="1628775"/>
        </a:xfrm>
        <a:prstGeom prst="rect">
          <a:avLst/>
        </a:prstGeom>
        <a:solidFill>
          <a:srgbClr val="4EA3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Notify supervisor</a:t>
          </a:r>
        </a:p>
      </dsp:txBody>
      <dsp:txXfrm>
        <a:off x="0" y="921543"/>
        <a:ext cx="2714624" cy="1628775"/>
      </dsp:txXfrm>
    </dsp:sp>
    <dsp:sp modelId="{D64470B9-C3CA-4A5B-AB3F-06340CDEBF5C}">
      <dsp:nvSpPr>
        <dsp:cNvPr id="0" name=""/>
        <dsp:cNvSpPr/>
      </dsp:nvSpPr>
      <dsp:spPr>
        <a:xfrm>
          <a:off x="2986087" y="921543"/>
          <a:ext cx="2714624" cy="1628775"/>
        </a:xfrm>
        <a:prstGeom prst="rect">
          <a:avLst/>
        </a:prstGeom>
        <a:solidFill>
          <a:srgbClr val="935F2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2"/>
              </a:solidFill>
            </a:rPr>
            <a:t>Document</a:t>
          </a:r>
        </a:p>
      </dsp:txBody>
      <dsp:txXfrm>
        <a:off x="2986087" y="921543"/>
        <a:ext cx="2714624" cy="1628775"/>
      </dsp:txXfrm>
    </dsp:sp>
    <dsp:sp modelId="{B52C2B94-07F2-4B65-B234-31E0433DDB8F}">
      <dsp:nvSpPr>
        <dsp:cNvPr id="0" name=""/>
        <dsp:cNvSpPr/>
      </dsp:nvSpPr>
      <dsp:spPr>
        <a:xfrm>
          <a:off x="5972175" y="921543"/>
          <a:ext cx="2714624" cy="1628775"/>
        </a:xfrm>
        <a:prstGeom prst="rect">
          <a:avLst/>
        </a:prstGeom>
        <a:solidFill>
          <a:srgbClr val="EB99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</a:rPr>
            <a:t>Determine if replacement is needed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5972175" y="921543"/>
        <a:ext cx="2714624" cy="1628775"/>
      </dsp:txXfrm>
    </dsp:sp>
    <dsp:sp modelId="{99572194-9C67-4955-9E5C-28564A1DD2FA}">
      <dsp:nvSpPr>
        <dsp:cNvPr id="0" name=""/>
        <dsp:cNvSpPr/>
      </dsp:nvSpPr>
      <dsp:spPr>
        <a:xfrm>
          <a:off x="1493043" y="2821781"/>
          <a:ext cx="2714624" cy="1628775"/>
        </a:xfrm>
        <a:prstGeom prst="rect">
          <a:avLst/>
        </a:prstGeom>
        <a:solidFill>
          <a:srgbClr val="507B9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</a:rPr>
            <a:t>Consider method of notification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493043" y="2821781"/>
        <a:ext cx="2714624" cy="1628775"/>
      </dsp:txXfrm>
    </dsp:sp>
    <dsp:sp modelId="{4AD4F1C4-EA51-4BEB-B3F8-EF7C449132DC}">
      <dsp:nvSpPr>
        <dsp:cNvPr id="0" name=""/>
        <dsp:cNvSpPr/>
      </dsp:nvSpPr>
      <dsp:spPr>
        <a:xfrm>
          <a:off x="4479131" y="2821781"/>
          <a:ext cx="2714624" cy="1628775"/>
        </a:xfrm>
        <a:prstGeom prst="rect">
          <a:avLst/>
        </a:prstGeom>
        <a:solidFill>
          <a:srgbClr val="4EA3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</a:rPr>
            <a:t>Maintain discretion and professionalism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4479131" y="2821781"/>
        <a:ext cx="2714624" cy="1628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B635DE0-2678-4133-8C8E-CB9C9BFC2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2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564A375-F252-4884-87AF-269405093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34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377549155/in/album-72157698455984245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237815466/in/album-72157698026084534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591812644/in/album-72157698455984245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166819923/in/album-72157671000916598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355806433/in/album-72157698880246265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nifc/53662595215/in/album-72157698880246265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1280494570/in/album-72177720302516530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lickr.com/photos/nifc/29219701288/in/album-72157696839162681/" TargetMode="External"/><Relationship Id="rId5" Type="http://schemas.openxmlformats.org/officeDocument/2006/relationships/hyperlink" Target="https://www.flickr.com/photos/nifc/43001843862/in/album-72157697958156684/" TargetMode="External"/><Relationship Id="rId4" Type="http://schemas.openxmlformats.org/officeDocument/2006/relationships/hyperlink" Target="https://www.flickr.com/photos/nifc/50356723502/in/album-72157698880246265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393218241/in/album-72177720302512673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nifc/52421159921/in/album-72177720302516530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164190106/in/album-72157714223034402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3E047-8B01-4D0A-8D9A-8D93D4534B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7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Interagency Fire Dispatch Center in Billings, Montana | Flickr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6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MAFFS Activation | Activating two MAFFS-equipped C-130 </a:t>
            </a:r>
            <a:r>
              <a:rPr lang="en-US" dirty="0" err="1">
                <a:hlinkClick r:id="rId3"/>
              </a:rPr>
              <a:t>aircr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11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8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0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Fire Dispatch in Redmond, Oregon | Redmond, Oregon A </a:t>
            </a:r>
            <a:r>
              <a:rPr lang="en-US" dirty="0" err="1">
                <a:hlinkClick r:id="rId3"/>
              </a:rPr>
              <a:t>dispatc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2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Great Basin Smokejumpers Training | Bureau of Land </a:t>
            </a:r>
            <a:r>
              <a:rPr lang="en-US" dirty="0" err="1">
                <a:hlinkClick r:id="rId3"/>
              </a:rPr>
              <a:t>Mangement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Canal Fire | National Weather Service Incident Meteorologist… | Flickr</a:t>
            </a:r>
            <a:endParaRPr lang="en-US" dirty="0"/>
          </a:p>
          <a:p>
            <a:r>
              <a:rPr lang="en-US" dirty="0">
                <a:hlinkClick r:id="rId4"/>
              </a:rPr>
              <a:t>Incident Meteorologist Taking Weather Observations | Flickr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1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E183487-7695-4860-B9D8-9CFAD4E27E4B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hlinkClick r:id="rId3"/>
              </a:rPr>
              <a:t>Working the Rice Ridge Fireline, </a:t>
            </a:r>
            <a:r>
              <a:rPr lang="en-US" dirty="0" err="1">
                <a:hlinkClick r:id="rId3"/>
              </a:rPr>
              <a:t>Tatanka</a:t>
            </a:r>
            <a:r>
              <a:rPr lang="en-US" dirty="0">
                <a:hlinkClick r:id="rId3"/>
              </a:rPr>
              <a:t> IHC | </a:t>
            </a:r>
            <a:r>
              <a:rPr lang="en-US" dirty="0" err="1">
                <a:hlinkClick r:id="rId3"/>
              </a:rPr>
              <a:t>Tatanka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Hotsh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  <a:p>
            <a:pPr eaLnBrk="1" hangingPunct="1"/>
            <a:r>
              <a:rPr lang="en-US" dirty="0">
                <a:hlinkClick r:id="rId4"/>
              </a:rPr>
              <a:t>W5 Fire | An incident meteorologist provides a weather </a:t>
            </a:r>
            <a:r>
              <a:rPr lang="en-US" dirty="0" err="1">
                <a:hlinkClick r:id="rId4"/>
              </a:rPr>
              <a:t>updat</a:t>
            </a:r>
            <a:r>
              <a:rPr lang="en-US" dirty="0">
                <a:hlinkClick r:id="rId4"/>
              </a:rPr>
              <a:t>… | Flickr</a:t>
            </a:r>
            <a:endParaRPr lang="en-US" dirty="0"/>
          </a:p>
          <a:p>
            <a:pPr eaLnBrk="1" hangingPunct="1"/>
            <a:r>
              <a:rPr lang="en-US" dirty="0">
                <a:hlinkClick r:id="rId5"/>
              </a:rPr>
              <a:t>Safety Officer Briefs Firefighters | A safety officer briefs… | Flickr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6"/>
              </a:rPr>
              <a:t>Firefighters Work the Rice Ridge Fireline | </a:t>
            </a:r>
            <a:r>
              <a:rPr lang="en-US" dirty="0" err="1">
                <a:hlinkClick r:id="rId6"/>
              </a:rPr>
              <a:t>Firefightesrs</a:t>
            </a:r>
            <a:r>
              <a:rPr lang="en-US" dirty="0">
                <a:hlinkClick r:id="rId6"/>
              </a:rPr>
              <a:t> li… | Flickr</a:t>
            </a:r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1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Boise </a:t>
            </a:r>
            <a:r>
              <a:rPr lang="en-US" dirty="0" err="1">
                <a:hlinkClick r:id="rId3"/>
              </a:rPr>
              <a:t>Helitack</a:t>
            </a:r>
            <a:r>
              <a:rPr lang="en-US" dirty="0">
                <a:hlinkClick r:id="rId3"/>
              </a:rPr>
              <a:t> Crew Photo | Crew photo taken in Stanley, ID.… | Flickr</a:t>
            </a:r>
            <a:endParaRPr lang="en-US" dirty="0"/>
          </a:p>
          <a:p>
            <a:r>
              <a:rPr lang="en-US" dirty="0">
                <a:hlinkClick r:id="rId4"/>
              </a:rPr>
              <a:t>Moose Fire, Alta IHC | Alta Hotshots can be seen here </a:t>
            </a:r>
            <a:r>
              <a:rPr lang="en-US" dirty="0" err="1">
                <a:hlinkClick r:id="rId4"/>
              </a:rPr>
              <a:t>perfor</a:t>
            </a:r>
            <a:r>
              <a:rPr lang="en-US" dirty="0">
                <a:hlinkClick r:id="rId4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0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Carr Fire Emergency Stabilization | Flood protection measure…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7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126FD6-4DA6-4B51-B7C4-B61866C0A96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9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4A375-F252-4884-87AF-2694050935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2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 images of groups of dispatchers talking to eachother. An image in the middle of a dispatcher talking on a radio. The title &quot;Overhead&quot; over the top of the images. 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1267"/>
          <a:stretch/>
        </p:blipFill>
        <p:spPr>
          <a:xfrm>
            <a:off x="0" y="-408470"/>
            <a:ext cx="9144000" cy="70013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Course Name Unit # –</a:t>
            </a:r>
            <a:br>
              <a:rPr lang="en-US"/>
            </a:br>
            <a:r>
              <a:rPr lang="en-US"/>
              <a:t>Unit Name</a:t>
            </a:r>
            <a:endParaRPr lang="en-US" altLang="en-US" sz="4000">
              <a:solidFill>
                <a:schemeClr val="bg1"/>
              </a:solidFill>
            </a:endParaRPr>
          </a:p>
        </p:txBody>
      </p:sp>
      <p:pic>
        <p:nvPicPr>
          <p:cNvPr id="6" name="Picture 5" descr="NWCG Logo">
            <a:extLst>
              <a:ext uri="{FF2B5EF4-FFF2-40B4-BE49-F238E27FC236}">
                <a16:creationId xmlns:a16="http://schemas.microsoft.com/office/drawing/2014/main" id="{87E4CE6E-5511-4A14-BE1C-515714946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1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303258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876800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1179576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303276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87680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87F88A-978E-A453-BE88-E39D09CB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9455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73A08-9688-D81F-5986-FA856021A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76095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62281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6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992881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13410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1667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5D2A7E-2AD4-0D96-FC01-9C0F8CB5CA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FD2C440-63B1-2FEA-1D48-B135D8E04F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82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2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DF338-1169-90C3-1000-A6676B06B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86868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A87C9-E0A5-4FF3-C2C0-EF6F5F538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5908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25496"/>
            <a:ext cx="9144000" cy="38039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1553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5001"/>
            <a:ext cx="9144000" cy="47243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01571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15A9DE-D9FA-488F-93B4-7EEE8663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05001"/>
            <a:ext cx="9144000" cy="4727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098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781822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543FA0-96E0-0E9B-74EF-843BF09B4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4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493D53-F137-2387-E9BC-6F986015AC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01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0426" y="1182560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755136" y="1179512"/>
            <a:ext cx="52578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12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26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765" y="1186202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03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620D79-5856-100D-2240-15DEA6F9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4CE8594-941B-9C5D-A91A-15B5AE1F4C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7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70251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72B27-2C52-7930-C003-1F5829E795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8202" y="2209800"/>
            <a:ext cx="4498848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96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9FA99A-55BD-8B72-FC8D-642298242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4922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D5816FF-9C02-762E-6B74-0041D8F0F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7BB4DB-A3B6-C72C-C9E2-125BBB110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01054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0CB0-EB4E-4F17-9921-20AE49FDF6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20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9CB4-FF60-43D5-A8F6-78438F9B3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4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1933BE6-1E14-4BDC-8CC7-ACF4999575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35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solidFill>
            <a:schemeClr val="accent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101945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noFill/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990600"/>
            <a:ext cx="8686800" cy="54864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529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CA0C-7B8B-484F-BE62-295E0276297B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31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1267"/>
          <a:stretch/>
        </p:blipFill>
        <p:spPr>
          <a:xfrm>
            <a:off x="0" y="-408470"/>
            <a:ext cx="9144000" cy="70013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Course Name Unit # –</a:t>
            </a:r>
            <a:br>
              <a:rPr lang="en-US"/>
            </a:br>
            <a:r>
              <a:rPr lang="en-US"/>
              <a:t>Unit Name</a:t>
            </a:r>
            <a:endParaRPr lang="en-US" altLang="en-US" sz="4000">
              <a:solidFill>
                <a:schemeClr val="bg1"/>
              </a:solidFill>
            </a:endParaRPr>
          </a:p>
        </p:txBody>
      </p:sp>
      <p:pic>
        <p:nvPicPr>
          <p:cNvPr id="6" name="Picture 5" descr="NWCG Logo">
            <a:extLst>
              <a:ext uri="{FF2B5EF4-FFF2-40B4-BE49-F238E27FC236}">
                <a16:creationId xmlns:a16="http://schemas.microsoft.com/office/drawing/2014/main" id="{87E4CE6E-5511-4A14-BE1C-515714946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49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889179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D5816FF-9C02-762E-6B74-0041D8F0F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7BB4DB-A3B6-C72C-C9E2-125BBB110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68869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8686800" cy="658368"/>
          </a:xfrm>
          <a:solidFill>
            <a:srgbClr val="EB992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8686800" cy="658368"/>
          </a:xfrm>
          <a:solidFill>
            <a:srgbClr val="D1F0F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8686800" cy="658368"/>
          </a:xfrm>
          <a:solidFill>
            <a:srgbClr val="E3ECF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1765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8686800" cy="658368"/>
          </a:xfrm>
          <a:solidFill>
            <a:srgbClr val="EB992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8686800" cy="658368"/>
          </a:xfrm>
          <a:solidFill>
            <a:srgbClr val="D1F0F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8686800" cy="658368"/>
          </a:xfrm>
          <a:solidFill>
            <a:srgbClr val="E3ECF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42341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90F1F4-8183-9AE3-45A8-0835A4A1D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53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956C6EB-15A6-3E85-5EEB-1C03533251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208C284-A476-8278-A0FE-D36F22AD96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6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225F91-38D2-22D7-07CD-7D4BD1473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37204"/>
            <a:ext cx="9144000" cy="30921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94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6"/>
            <a:ext cx="9144000" cy="38061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30F473-3673-89D0-7F4F-C7600C166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24043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32FDA-69A8-C228-2CC5-05EDEEB92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22542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303258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876800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1179576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303276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87680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87F88A-978E-A453-BE88-E39D09CB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15006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73A08-9688-D81F-5986-FA856021A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91496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62817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6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992881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87402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00302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90F1F4-8183-9AE3-45A8-0835A4A1D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46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5D2A7E-2AD4-0D96-FC01-9C0F8CB5CA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FD2C440-63B1-2FEA-1D48-B135D8E04F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82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33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DF338-1169-90C3-1000-A6676B06B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86868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A87C9-E0A5-4FF3-C2C0-EF6F5F538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08560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25496"/>
            <a:ext cx="9144000" cy="38039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2453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5001"/>
            <a:ext cx="9144000" cy="47243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64306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15A9DE-D9FA-488F-93B4-7EEE8663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05001"/>
            <a:ext cx="9144000" cy="4727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7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543FA0-96E0-0E9B-74EF-843BF09B4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99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493D53-F137-2387-E9BC-6F986015AC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1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0426" y="1182560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53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755136" y="1179512"/>
            <a:ext cx="52578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12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1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765" y="1186202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89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956C6EB-15A6-3E85-5EEB-1C03533251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208C284-A476-8278-A0FE-D36F22AD96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57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1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620D79-5856-100D-2240-15DEA6F9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4CE8594-941B-9C5D-A91A-15B5AE1F4C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2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33691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72B27-2C52-7930-C003-1F5829E795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8202" y="2209800"/>
            <a:ext cx="4498848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125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9FA99A-55BD-8B72-FC8D-642298242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14875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0CB0-EB4E-4F17-9921-20AE49FDF6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9CB4-FF60-43D5-A8F6-78438F9B3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1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1933BE6-1E14-4BDC-8CC7-ACF4999575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07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solidFill>
            <a:schemeClr val="accent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200435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noFill/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990600"/>
            <a:ext cx="8686800" cy="54864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06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225F91-38D2-22D7-07CD-7D4BD1473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37204"/>
            <a:ext cx="9144000" cy="30921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4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6"/>
            <a:ext cx="9144000" cy="38061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30F473-3673-89D0-7F4F-C7600C166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773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32FDA-69A8-C228-2CC5-05EDEEB92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1239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D-310 Unit 4: Overhead</a:t>
            </a:r>
            <a:endParaRPr lang="en-US" sz="1200" b="1" i="0" u="none" strike="noStrike" kern="1200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576CE3-27B5-5719-2676-1BB85F1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06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D-310 Unit 5: Supplies</a:t>
            </a:r>
            <a:endParaRPr lang="en-US" sz="1200" b="1" i="0" u="none" strike="noStrike" kern="1200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576CE3-27B5-5719-2676-1BB85F1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04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  <p:sldLayoutId id="2147483834" r:id="rId30"/>
    <p:sldLayoutId id="2147483835" r:id="rId31"/>
    <p:sldLayoutId id="2147483836" r:id="rId32"/>
    <p:sldLayoutId id="2147483837" r:id="rId33"/>
    <p:sldLayoutId id="2147483838" r:id="rId3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.xml"/><Relationship Id="rId5" Type="http://schemas.openxmlformats.org/officeDocument/2006/relationships/hyperlink" Target="https://www.nwcg.gov/positions/expanded-dispatch-support-dispatcher/standards-and-references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ositions/position-catalog" TargetMode="External"/><Relationship Id="rId2" Type="http://schemas.openxmlformats.org/officeDocument/2006/relationships/hyperlink" Target="https://www.nwcg.gov/publications/pms310-1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solidFill>
                  <a:schemeClr val="bg1"/>
                </a:solidFill>
              </a:rPr>
              <a:t>D</a:t>
            </a:r>
            <a:r>
              <a:rPr lang="en-US" sz="4400" dirty="0"/>
              <a:t>-</a:t>
            </a:r>
            <a:r>
              <a:rPr lang="en-US" sz="4400" dirty="0">
                <a:solidFill>
                  <a:schemeClr val="bg1"/>
                </a:solidFill>
              </a:rPr>
              <a:t>310 Unit 4: Overhead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Teams (2 of 2)</a:t>
            </a:r>
          </a:p>
        </p:txBody>
      </p:sp>
      <p:pic>
        <p:nvPicPr>
          <p:cNvPr id="7" name="Picture Placeholder 6" descr="Firefighter in a burned area. 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19708"/>
          <a:stretch/>
        </p:blipFill>
        <p:spPr bwMode="auto">
          <a:xfrm>
            <a:off x="228600" y="1179513"/>
            <a:ext cx="4343400" cy="53768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Burned Area Emergency Response (BAER) Team</a:t>
            </a:r>
          </a:p>
          <a:p>
            <a:r>
              <a:rPr lang="en-US" dirty="0"/>
              <a:t>National Fire Prevention Education Team (NFPET) </a:t>
            </a:r>
          </a:p>
          <a:p>
            <a:r>
              <a:rPr lang="en-US" dirty="0"/>
              <a:t>Fire and Aviation Safety Team (FAST)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8B15A7-A5AB-B4A1-97D1-9E9FC0C9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IMT Pre-Order</a:t>
            </a:r>
          </a:p>
        </p:txBody>
      </p:sp>
      <p:grpSp>
        <p:nvGrpSpPr>
          <p:cNvPr id="9" name="Group 8" descr="Pre-order forms. ">
            <a:extLst>
              <a:ext uri="{FF2B5EF4-FFF2-40B4-BE49-F238E27FC236}">
                <a16:creationId xmlns:a16="http://schemas.microsoft.com/office/drawing/2014/main" id="{B978E8CC-6B25-7901-080F-2328FE6CC8F9}"/>
              </a:ext>
            </a:extLst>
          </p:cNvPr>
          <p:cNvGrpSpPr/>
          <p:nvPr/>
        </p:nvGrpSpPr>
        <p:grpSpPr>
          <a:xfrm>
            <a:off x="599943" y="1050877"/>
            <a:ext cx="3564138" cy="5373624"/>
            <a:chOff x="790401" y="353859"/>
            <a:chExt cx="4486096" cy="6296904"/>
          </a:xfrm>
        </p:grpSpPr>
        <p:pic>
          <p:nvPicPr>
            <p:cNvPr id="10" name="Picture 9" descr="Table&#10;&#10;Description automatically generated">
              <a:extLst>
                <a:ext uri="{FF2B5EF4-FFF2-40B4-BE49-F238E27FC236}">
                  <a16:creationId xmlns:a16="http://schemas.microsoft.com/office/drawing/2014/main" id="{DEACFA81-9D19-22B0-3A14-0E27AAB0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339" y="1357219"/>
              <a:ext cx="4153299" cy="3959478"/>
            </a:xfrm>
            <a:prstGeom prst="rect">
              <a:avLst/>
            </a:prstGeom>
          </p:spPr>
        </p:pic>
        <p:pic>
          <p:nvPicPr>
            <p:cNvPr id="11" name="Picture 10" descr="Table&#10;&#10;Description automatically generated">
              <a:extLst>
                <a:ext uri="{FF2B5EF4-FFF2-40B4-BE49-F238E27FC236}">
                  <a16:creationId xmlns:a16="http://schemas.microsoft.com/office/drawing/2014/main" id="{44E5E34C-EC06-2B38-7CF2-7E5E4232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1" y="1297681"/>
              <a:ext cx="4486096" cy="2866942"/>
            </a:xfrm>
            <a:prstGeom prst="rect">
              <a:avLst/>
            </a:prstGeom>
          </p:spPr>
        </p:pic>
        <p:pic>
          <p:nvPicPr>
            <p:cNvPr id="12" name="Picture 11" descr="Preorder forms. ">
              <a:extLst>
                <a:ext uri="{FF2B5EF4-FFF2-40B4-BE49-F238E27FC236}">
                  <a16:creationId xmlns:a16="http://schemas.microsoft.com/office/drawing/2014/main" id="{C351A245-3D0D-049F-644E-4B9570EF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339" y="353859"/>
              <a:ext cx="2886478" cy="6296904"/>
            </a:xfrm>
            <a:prstGeom prst="rect">
              <a:avLst/>
            </a:prstGeom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F714FE-7261-D79B-F461-5AD9B460F8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Upon initial mobilization, Incident Management Teams (IMTs) will have a pre-order.</a:t>
            </a:r>
          </a:p>
          <a:p>
            <a:r>
              <a:rPr lang="en-US" dirty="0"/>
              <a:t>The pre-order may request resources from ALL functional areas. </a:t>
            </a:r>
          </a:p>
        </p:txBody>
      </p:sp>
    </p:spTree>
    <p:extLst>
      <p:ext uri="{BB962C8B-B14F-4D97-AF65-F5344CB8AC3E}">
        <p14:creationId xmlns:p14="http://schemas.microsoft.com/office/powerpoint/2010/main" val="321621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EA65-53AA-4944-B9B3-C63BF84F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Smokejumpers and Rappelers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4E67-C456-4AFD-88B1-6966B34C3E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>
            <a:normAutofit/>
          </a:bodyPr>
          <a:lstStyle/>
          <a:p>
            <a:r>
              <a:rPr lang="en-US" dirty="0"/>
              <a:t>Usually ordered through Initial Attack (IA) dispatch.</a:t>
            </a:r>
          </a:p>
          <a:p>
            <a:r>
              <a:rPr lang="en-US" dirty="0"/>
              <a:t>Expanded dispatch may assist with booster orders.</a:t>
            </a:r>
          </a:p>
        </p:txBody>
      </p:sp>
      <p:pic>
        <p:nvPicPr>
          <p:cNvPr id="7" name="Picture Placeholder 6" descr="Two smokejumpers with parachutes deployed.">
            <a:extLst>
              <a:ext uri="{FF2B5EF4-FFF2-40B4-BE49-F238E27FC236}">
                <a16:creationId xmlns:a16="http://schemas.microsoft.com/office/drawing/2014/main" id="{BB5D5A11-5BC6-44C8-F96E-80F686AAB4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8946" t="21852" r="38889" b="22142"/>
          <a:stretch/>
        </p:blipFill>
        <p:spPr>
          <a:xfrm>
            <a:off x="369794" y="2085908"/>
            <a:ext cx="3316955" cy="433612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B491B-16DF-5BB6-3B74-8447971B7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0" y="2372846"/>
            <a:ext cx="5166473" cy="32216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Receipt of an Overhead Request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Is it an Incident Command System (ICS) position?</a:t>
            </a:r>
          </a:p>
          <a:p>
            <a:r>
              <a:rPr lang="en-US" dirty="0"/>
              <a:t>Are the correct position codes being used?</a:t>
            </a:r>
          </a:p>
          <a:p>
            <a:r>
              <a:rPr lang="en-US" dirty="0"/>
              <a:t>Is it a specialized position?</a:t>
            </a:r>
          </a:p>
          <a:p>
            <a:r>
              <a:rPr lang="en-US" dirty="0"/>
              <a:t>Can it be hired locally?</a:t>
            </a:r>
          </a:p>
          <a:p>
            <a:r>
              <a:rPr lang="en-US" dirty="0"/>
              <a:t>Are tools required with the overhead (e.g., programmable handheld radios, Global Positioning System [GPS], specific equipment)?</a:t>
            </a:r>
          </a:p>
          <a:p>
            <a:r>
              <a:rPr lang="en-US" dirty="0"/>
              <a:t>Are trainees, ADs/EFFs, portal-to-portal, or contractors acceptable?</a:t>
            </a:r>
          </a:p>
          <a:p>
            <a:r>
              <a:rPr lang="en-US" dirty="0"/>
              <a:t>Can the needed date and time be safely met?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When in doubt, ask questions. </a:t>
            </a:r>
          </a:p>
          <a:p>
            <a:pPr marL="0" indent="0" algn="ctr">
              <a:buNone/>
            </a:pPr>
            <a:r>
              <a:rPr lang="en-US" dirty="0"/>
              <a:t>Make sure you know what you are ordering!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Placing an Overhead Request</a:t>
            </a:r>
          </a:p>
        </p:txBody>
      </p:sp>
      <p:pic>
        <p:nvPicPr>
          <p:cNvPr id="3" name="Picture 2" descr="Dispatcher sitting at a desk with multiple monitors.&#10;&#10;">
            <a:extLst>
              <a:ext uri="{FF2B5EF4-FFF2-40B4-BE49-F238E27FC236}">
                <a16:creationId xmlns:a16="http://schemas.microsoft.com/office/drawing/2014/main" id="{E2BD4C71-62ED-7B8F-157A-EEEE556B1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4" b="2"/>
          <a:stretch/>
        </p:blipFill>
        <p:spPr>
          <a:xfrm>
            <a:off x="228600" y="1078992"/>
            <a:ext cx="4343400" cy="5373624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Clarify overhead ordering procedures at your initial briefing to ensure safety guidelines are met.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Finding Resources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Local resources</a:t>
            </a:r>
          </a:p>
          <a:p>
            <a:r>
              <a:rPr lang="en-US" dirty="0"/>
              <a:t>Special inclusions/exclusions</a:t>
            </a:r>
          </a:p>
          <a:p>
            <a:pPr lvl="1"/>
            <a:r>
              <a:rPr lang="en-US" dirty="0"/>
              <a:t>AD/EFF</a:t>
            </a:r>
          </a:p>
          <a:p>
            <a:pPr lvl="1"/>
            <a:r>
              <a:rPr lang="en-US" dirty="0"/>
              <a:t>Federal/Host Agency/State Only</a:t>
            </a:r>
          </a:p>
          <a:p>
            <a:pPr lvl="1"/>
            <a:r>
              <a:rPr lang="en-US" dirty="0"/>
              <a:t>Contractor</a:t>
            </a:r>
          </a:p>
          <a:p>
            <a:pPr lvl="1"/>
            <a:r>
              <a:rPr lang="en-US" dirty="0"/>
              <a:t>Trainee acceptable</a:t>
            </a:r>
          </a:p>
        </p:txBody>
      </p:sp>
      <p:pic>
        <p:nvPicPr>
          <p:cNvPr id="13" name="Picture Placeholder 12" descr="Drop down list with the following options to select from: &quot;-None-&quot;, &quot;Federal Only&quot;, &quot;Host Agency Only&quot;, &quot;Non-Federal Only&quot;, and &quot;State Only.&quot;">
            <a:extLst>
              <a:ext uri="{FF2B5EF4-FFF2-40B4-BE49-F238E27FC236}">
                <a16:creationId xmlns:a16="http://schemas.microsoft.com/office/drawing/2014/main" id="{5348B8FF-DE7C-4923-BBCD-6B7AADDE8C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5822" b="3810"/>
          <a:stretch/>
        </p:blipFill>
        <p:spPr>
          <a:xfrm>
            <a:off x="5468938" y="1179577"/>
            <a:ext cx="3250391" cy="2363788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14" name="Picture Placeholder 13" descr="Request Inclusions drop down with the following options to select from: &quot;EFF/AD Exclusion&quot;, &quot;Contractor Not Acceptable&quot;, and &quot;Portal to Portal Acceptable&quot;">
            <a:extLst>
              <a:ext uri="{FF2B5EF4-FFF2-40B4-BE49-F238E27FC236}">
                <a16:creationId xmlns:a16="http://schemas.microsoft.com/office/drawing/2014/main" id="{75C051EC-CEC0-4452-8B35-CB4BA52096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443" t="524" r="45981" b="-524"/>
          <a:stretch/>
        </p:blipFill>
        <p:spPr>
          <a:xfrm>
            <a:off x="5468938" y="3915030"/>
            <a:ext cx="3411492" cy="2480945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499581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Name Requests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processing of name requests should </a:t>
            </a:r>
            <a:r>
              <a:rPr lang="en-US" u="sng" dirty="0"/>
              <a:t>always</a:t>
            </a:r>
            <a:r>
              <a:rPr lang="en-US" dirty="0"/>
              <a:t> be discussed with the supervisory dispatcher prior to placement.</a:t>
            </a:r>
          </a:p>
          <a:p>
            <a:r>
              <a:rPr lang="en-US" dirty="0"/>
              <a:t>The individual named must be available and qualified for the assignment.</a:t>
            </a:r>
          </a:p>
          <a:p>
            <a:r>
              <a:rPr lang="en-US" dirty="0"/>
              <a:t>The ordering unit must have specific needs clearly stated when placing a name request.</a:t>
            </a:r>
          </a:p>
          <a:p>
            <a:r>
              <a:rPr lang="en-US" dirty="0"/>
              <a:t>When ordering a THSP, the position duties need to be clearly defined.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Reassignments</a:t>
            </a:r>
          </a:p>
        </p:txBody>
      </p:sp>
      <p:pic>
        <p:nvPicPr>
          <p:cNvPr id="4" name="Content Placeholder 3" descr="Dispatcher sitting at a desk with multiple monitors.&#10;&#10;">
            <a:extLst>
              <a:ext uri="{FF2B5EF4-FFF2-40B4-BE49-F238E27FC236}">
                <a16:creationId xmlns:a16="http://schemas.microsoft.com/office/drawing/2014/main" id="{BE912BA5-AE0E-4B7A-97D7-5DF0D84F1F6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r="25293"/>
          <a:stretch/>
        </p:blipFill>
        <p:spPr>
          <a:xfrm>
            <a:off x="228600" y="1179576"/>
            <a:ext cx="4343400" cy="5373624"/>
          </a:xfrm>
          <a:noFill/>
        </p:spPr>
      </p:pic>
      <p:sp>
        <p:nvSpPr>
          <p:cNvPr id="245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Follow local policy.</a:t>
            </a:r>
          </a:p>
          <a:p>
            <a:r>
              <a:rPr lang="en-US" dirty="0"/>
              <a:t>Work with the demobilizing incident.</a:t>
            </a:r>
          </a:p>
          <a:p>
            <a:r>
              <a:rPr lang="en-US" dirty="0"/>
              <a:t>Check for other qualifications.</a:t>
            </a:r>
          </a:p>
          <a:p>
            <a:r>
              <a:rPr lang="en-US" dirty="0"/>
              <a:t>Arrange travel.</a:t>
            </a:r>
          </a:p>
          <a:p>
            <a:r>
              <a:rPr lang="en-US" dirty="0"/>
              <a:t>Ensure the appropriate parties have received the completed order with travel.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Unable to Fill  (UTF) Policy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Refer to the </a:t>
            </a:r>
            <a:r>
              <a:rPr lang="en-US" i="1" dirty="0"/>
              <a:t>National Interagency Standards for Resource Mobilization </a:t>
            </a:r>
            <a:r>
              <a:rPr lang="en-US" dirty="0"/>
              <a:t>for the current policy.</a:t>
            </a:r>
          </a:p>
          <a:p>
            <a:r>
              <a:rPr lang="en-US" dirty="0"/>
              <a:t>If there is a known shortage of a requested resource, consider other alternatives.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00E1-B08A-4931-A01C-F73D62DB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Activity: Coordination with Other Functions (1 of 2)</a:t>
            </a:r>
          </a:p>
        </p:txBody>
      </p:sp>
      <p:graphicFrame>
        <p:nvGraphicFramePr>
          <p:cNvPr id="6" name="Diagram 5" descr="From top to bottom:&#10;Helicopter manager&#10;Contracting Officer's Technical Representatives&#10;Team&#10;Airport Pickup&#10;Incoming AD Dispatcher">
            <a:extLst>
              <a:ext uri="{FF2B5EF4-FFF2-40B4-BE49-F238E27FC236}">
                <a16:creationId xmlns:a16="http://schemas.microsoft.com/office/drawing/2014/main" id="{5B1188F9-6DB8-3410-0BA5-22F094FFFE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048364"/>
              </p:ext>
            </p:extLst>
          </p:nvPr>
        </p:nvGraphicFramePr>
        <p:xfrm>
          <a:off x="817499" y="1267649"/>
          <a:ext cx="7358191" cy="4997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640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83A230-7830-6230-7B92-630AA18E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Students will be able to:</a:t>
            </a:r>
          </a:p>
          <a:p>
            <a:r>
              <a:rPr lang="en-US" dirty="0"/>
              <a:t>Mobilize, reassign, and demobilize overhead resources in a safe and cost-effective manner.</a:t>
            </a:r>
          </a:p>
          <a:p>
            <a:r>
              <a:rPr lang="en-US" dirty="0"/>
              <a:t>Describe characteristics of specific overhead resources (e.g., single resources, teams, Technical Specialists [THSPs], modules).</a:t>
            </a:r>
          </a:p>
          <a:p>
            <a:r>
              <a:rPr lang="en-US" dirty="0"/>
              <a:t>Utilize supplemental forms associated with overhead mobilization, reassignment, and demobilization.</a:t>
            </a:r>
          </a:p>
          <a:p>
            <a:r>
              <a:rPr lang="en-US" dirty="0"/>
              <a:t>Describe the interaction the overhead dispatcher must have with the other functional areas within the incident support organization.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2C432B9-A771-BF9D-6D49-F5E652B5F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Activity: Coordination with Other </a:t>
            </a:r>
            <a:r>
              <a:rPr lang="en-US"/>
              <a:t>Functions (2 of 2)</a:t>
            </a:r>
            <a:endParaRPr lang="en-US" dirty="0"/>
          </a:p>
        </p:txBody>
      </p:sp>
      <p:graphicFrame>
        <p:nvGraphicFramePr>
          <p:cNvPr id="5" name="Content Placeholder 4" descr="Aircraft&#10;Equipment&#10;Supervisor and all functions&#10;Ground support&#10;Buying team or local purchase person">
            <a:extLst>
              <a:ext uri="{FF2B5EF4-FFF2-40B4-BE49-F238E27FC236}">
                <a16:creationId xmlns:a16="http://schemas.microsoft.com/office/drawing/2014/main" id="{45521FBF-F741-31A2-DD80-80E309961CA6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542942960"/>
              </p:ext>
            </p:extLst>
          </p:nvPr>
        </p:nvGraphicFramePr>
        <p:xfrm>
          <a:off x="2121408" y="1193292"/>
          <a:ext cx="6559296" cy="505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 descr="From top to bottom:&#10;Helicopter manager - Aircraft&#10;Contracting Officer's Technical Representatives - Equipment&#10;Team - Supervisor and all functions&#10;Airport Pickup - Ground support&#10;Incoming AD Dispatcher - Buying team or local purchase person">
            <a:extLst>
              <a:ext uri="{FF2B5EF4-FFF2-40B4-BE49-F238E27FC236}">
                <a16:creationId xmlns:a16="http://schemas.microsoft.com/office/drawing/2014/main" id="{61643A55-3E23-26AC-A271-969246D40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904122"/>
              </p:ext>
            </p:extLst>
          </p:nvPr>
        </p:nvGraphicFramePr>
        <p:xfrm>
          <a:off x="847728" y="1253583"/>
          <a:ext cx="7287768" cy="505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ICS Qualifications and Hierarchy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50F62D9-3295-B728-08F6-871C019214D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Become familiar with ICS qualifications and agency guides (e.g., </a:t>
            </a:r>
            <a:r>
              <a:rPr lang="en-US" i="1" dirty="0"/>
              <a:t>NWCG Standards for Wildland Fire Position Qualifications</a:t>
            </a:r>
            <a:r>
              <a:rPr lang="en-US" dirty="0"/>
              <a:t>, PMS 310-1).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8E36D-4CA4-1200-F4DD-DE03B2CBA3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sending unit is responsible for certifying qualifications of overhead resources.</a:t>
            </a:r>
          </a:p>
        </p:txBody>
      </p:sp>
    </p:spTree>
    <p:extLst>
      <p:ext uri="{BB962C8B-B14F-4D97-AF65-F5344CB8AC3E}">
        <p14:creationId xmlns:p14="http://schemas.microsoft.com/office/powerpoint/2010/main" val="2598098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Additional Forms and Scenarios</a:t>
            </a:r>
          </a:p>
        </p:txBody>
      </p:sp>
      <p:pic>
        <p:nvPicPr>
          <p:cNvPr id="11" name="Picture Placeholder 6" descr="Document icon.">
            <a:extLst>
              <a:ext uri="{FF2B5EF4-FFF2-40B4-BE49-F238E27FC236}">
                <a16:creationId xmlns:a16="http://schemas.microsoft.com/office/drawing/2014/main" id="{5730E745-4C6C-4AE3-FEF2-A21CA833BC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579" t="6974" r="15579" b="6974"/>
          <a:stretch/>
        </p:blipFill>
        <p:spPr>
          <a:xfrm>
            <a:off x="2743199" y="1447800"/>
            <a:ext cx="36576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Emergency Notifications and Releases</a:t>
            </a:r>
          </a:p>
        </p:txBody>
      </p:sp>
      <p:graphicFrame>
        <p:nvGraphicFramePr>
          <p:cNvPr id="22545" name="Rectangle 3" descr="Five colored boxes with the following items listed:&#10;- Notify the Supervisor&#10;- Document&#10;- Determine if replacement is needed&#10;- Consider method of notification&#10;- Maintain discretion and professionalism&#10;">
            <a:extLst>
              <a:ext uri="{FF2B5EF4-FFF2-40B4-BE49-F238E27FC236}">
                <a16:creationId xmlns:a16="http://schemas.microsoft.com/office/drawing/2014/main" id="{F029FE7A-2E4B-4F91-8621-EC32963AE32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10191665"/>
              </p:ext>
            </p:extLst>
          </p:nvPr>
        </p:nvGraphicFramePr>
        <p:xfrm>
          <a:off x="228600" y="1181100"/>
          <a:ext cx="8686800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Preparedness/Severity Orders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The Detail Request Form should be available on the GACC website.</a:t>
            </a:r>
            <a:endParaRPr lang="en-US" u="sng" dirty="0"/>
          </a:p>
          <a:p>
            <a:r>
              <a:rPr lang="en-US" dirty="0"/>
              <a:t>Used to supplement staffing; not for emergency mobilizations.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Questions? Ask your Expanded Dispatch Supervisory Dispatcher (EDSP).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Other Supplemental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Resource Extension Request Form</a:t>
            </a:r>
          </a:p>
          <a:p>
            <a:r>
              <a:rPr lang="en-US" dirty="0"/>
              <a:t>Demobilization/tentative release form</a:t>
            </a:r>
          </a:p>
          <a:p>
            <a:r>
              <a:rPr lang="en-US" dirty="0"/>
              <a:t>General Message (ICS 213)</a:t>
            </a:r>
          </a:p>
        </p:txBody>
      </p:sp>
      <p:pic>
        <p:nvPicPr>
          <p:cNvPr id="5" name="Picture 4" descr="Resource extension request form. ">
            <a:extLst>
              <a:ext uri="{FF2B5EF4-FFF2-40B4-BE49-F238E27FC236}">
                <a16:creationId xmlns:a16="http://schemas.microsoft.com/office/drawing/2014/main" id="{7ED21FFE-6CE2-6669-A50F-ACC0A567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68" y="1005840"/>
            <a:ext cx="4523232" cy="5417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10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Activity: Filling Requests</a:t>
            </a:r>
          </a:p>
        </p:txBody>
      </p:sp>
      <p:sp>
        <p:nvSpPr>
          <p:cNvPr id="25603" name="Rectangle 3" descr="Dispatcher sitting behind two computer screens. 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What questions would you ask when processing these requests?</a:t>
            </a:r>
          </a:p>
        </p:txBody>
      </p:sp>
      <p:pic>
        <p:nvPicPr>
          <p:cNvPr id="5" name="Picture Placeholder 4" descr="Dispatcher sitting behind two computer screens. ">
            <a:extLst>
              <a:ext uri="{FF2B5EF4-FFF2-40B4-BE49-F238E27FC236}">
                <a16:creationId xmlns:a16="http://schemas.microsoft.com/office/drawing/2014/main" id="{0C68D9E8-6F10-8670-44A4-23F80919E7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4" b="18794"/>
          <a:stretch/>
        </p:blipFill>
        <p:spPr>
          <a:xfrm>
            <a:off x="0" y="2825750"/>
            <a:ext cx="9144000" cy="38036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26DCAC-C09F-1DA7-B7C3-B6B65FA8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100"/>
            <a:ext cx="8686800" cy="5239797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Use of the THSP position code is only appropriate when no other appropriate position code exists.</a:t>
            </a:r>
          </a:p>
          <a:p>
            <a:r>
              <a:rPr lang="en-US" dirty="0">
                <a:effectLst/>
                <a:latin typeface="Verdana Pro" panose="020B0604030504040204" pitchFamily="34" charset="0"/>
                <a:ea typeface="Calibri" panose="020F0502020204030204" pitchFamily="34" charset="0"/>
              </a:rPr>
              <a:t>Follow local procedures for AD/EFF hiring</a:t>
            </a:r>
            <a:r>
              <a:rPr lang="en-US" dirty="0">
                <a:latin typeface="Verdana Pro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en-US" dirty="0">
                <a:latin typeface="Verdana Pro" panose="020B0604030504040204" pitchFamily="34" charset="0"/>
              </a:rPr>
              <a:t>When you receive an overhead request, ask questions to ensure you know what you are ordering and understand local ordering procedures.</a:t>
            </a:r>
          </a:p>
          <a:p>
            <a:r>
              <a:rPr lang="en-US" dirty="0">
                <a:latin typeface="Verdana Pro" panose="020B0604030504040204" pitchFamily="34" charset="0"/>
              </a:rPr>
              <a:t>The procedures for processing name requests should always be discussed with the supervisory dispatcher and be clearly established at the initial briefing.</a:t>
            </a:r>
          </a:p>
          <a:p>
            <a:r>
              <a:rPr lang="en-US" dirty="0">
                <a:latin typeface="Verdana Pro" panose="020B0604030504040204" pitchFamily="34" charset="0"/>
              </a:rPr>
              <a:t>Follow local policy on reassignments. Many overhead resources may be reassigned.</a:t>
            </a:r>
          </a:p>
          <a:p>
            <a:r>
              <a:rPr lang="en-US" dirty="0">
                <a:latin typeface="Verdana Pro" panose="020B0604030504040204" pitchFamily="34" charset="0"/>
              </a:rPr>
              <a:t>The sending unit is responsible for certifying qualifications of overhead resources.</a:t>
            </a:r>
          </a:p>
          <a:p>
            <a:r>
              <a:rPr lang="en-US" dirty="0">
                <a:latin typeface="Verdana Pro" panose="020B0604030504040204" pitchFamily="34" charset="0"/>
              </a:rPr>
              <a:t>A Resource Extension Request Form is used to request permission signatures to allow </a:t>
            </a:r>
            <a:r>
              <a:rPr lang="en-US">
                <a:latin typeface="Verdana Pro" panose="020B0604030504040204" pitchFamily="34" charset="0"/>
              </a:rPr>
              <a:t>resource extensions. </a:t>
            </a:r>
            <a:endParaRPr lang="en-US" dirty="0"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69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70C5FC-0ED9-6839-70F3-0328E12A2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5881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Incident Position Standards Alignment</a:t>
            </a:r>
          </a:p>
        </p:txBody>
      </p:sp>
      <p:pic>
        <p:nvPicPr>
          <p:cNvPr id="4" name="Content Placeholder 3" descr="Two images. One with a dispatcher sitting at a desk with computers and one with two dispatchers sitting at a desk with computers. ">
            <a:extLst>
              <a:ext uri="{FF2B5EF4-FFF2-40B4-BE49-F238E27FC236}">
                <a16:creationId xmlns:a16="http://schemas.microsoft.com/office/drawing/2014/main" id="{40760F94-7599-7FC7-561C-97183DAD38A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316"/>
          <a:stretch/>
        </p:blipFill>
        <p:spPr>
          <a:xfrm>
            <a:off x="455371" y="1162642"/>
            <a:ext cx="7907394" cy="203775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86D2C-286E-157A-B178-78BC24348C4D}"/>
              </a:ext>
            </a:extLst>
          </p:cNvPr>
          <p:cNvSpPr txBox="1"/>
          <p:nvPr/>
        </p:nvSpPr>
        <p:spPr>
          <a:xfrm>
            <a:off x="440130" y="3200400"/>
            <a:ext cx="80180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This unit aligns with the following Expanded Dispatch Support Dispatcher (EDSD) Incident Position Standards located 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  <a:hlinkClick r:id="rId5"/>
              </a:rPr>
              <a:t>https://www.nwcg.gov/positions/expanded-dispatch-support-dispatcher/standards-and-references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Pro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EDSD responsibility alignment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Review and manage existing requests.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Receive and manage new requests.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Communicate and manage resources in preparation for reassignment or demobilization.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Perform effectively in each of the four functional areas.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Establish and maintain communication with frequent contacts.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4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32D01-6014-B761-54A2-91CF61533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Overhead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C7F1E4-37EF-DCA3-93EE-110C08EACC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Personnel ordered with “O” numbers as individual resources assigned to an incident</a:t>
            </a:r>
          </a:p>
        </p:txBody>
      </p:sp>
      <p:pic>
        <p:nvPicPr>
          <p:cNvPr id="5" name="Picture 4" descr="A group of smokejumpers walking by an airplane. ">
            <a:extLst>
              <a:ext uri="{FF2B5EF4-FFF2-40B4-BE49-F238E27FC236}">
                <a16:creationId xmlns:a16="http://schemas.microsoft.com/office/drawing/2014/main" id="{C7C51526-023B-10AC-D1DE-E8045EFB8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r="14515" b="-2"/>
          <a:stretch/>
        </p:blipFill>
        <p:spPr>
          <a:xfrm>
            <a:off x="4655621" y="1039898"/>
            <a:ext cx="4343400" cy="53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96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Overhead Positions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Identified by a four-character acronym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DIVS = Division/Group Supervisor</a:t>
            </a:r>
          </a:p>
          <a:p>
            <a:pPr lvl="2"/>
            <a:r>
              <a:rPr lang="en-US" dirty="0"/>
              <a:t>ICT3 = Incident Commander Type 3</a:t>
            </a:r>
          </a:p>
          <a:p>
            <a:pPr lvl="2"/>
            <a:r>
              <a:rPr lang="en-US" dirty="0"/>
              <a:t>FFT1 = Firefighter Type 1 (Squad Boss)</a:t>
            </a:r>
          </a:p>
          <a:p>
            <a:pPr lvl="2"/>
            <a:r>
              <a:rPr lang="en-US" dirty="0"/>
              <a:t>FAL2 = Intermediate Faller</a:t>
            </a:r>
          </a:p>
          <a:p>
            <a:r>
              <a:rPr lang="en-US" dirty="0"/>
              <a:t>Position code information</a:t>
            </a:r>
          </a:p>
          <a:p>
            <a:pPr lvl="1"/>
            <a:r>
              <a:rPr lang="en-US" i="1" dirty="0">
                <a:hlinkClick r:id="rId2"/>
              </a:rPr>
              <a:t>NWCG Standards for Wildland Fire Position Qualifications</a:t>
            </a:r>
            <a:r>
              <a:rPr lang="en-US" dirty="0"/>
              <a:t>, PMS 310-1</a:t>
            </a:r>
          </a:p>
          <a:p>
            <a:pPr lvl="1"/>
            <a:r>
              <a:rPr lang="en-US" dirty="0">
                <a:hlinkClick r:id="rId3" tooltip="IQCS Position Codes"/>
              </a:rPr>
              <a:t>Incident Qualifications and Certification System (IQCS) position codes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0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2E62-4E36-4320-9690-7523710A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Technical Specialists (THSPs)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38112-4D6D-4BCF-82CA-56C8C149DF6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Duty Officer </a:t>
            </a:r>
          </a:p>
          <a:p>
            <a:r>
              <a:rPr lang="en-US" dirty="0"/>
              <a:t>Air Resource Advisor </a:t>
            </a:r>
          </a:p>
          <a:p>
            <a:r>
              <a:rPr lang="en-US" dirty="0"/>
              <a:t>Geographic Area Coordination Center (GACC) Meteorologist</a:t>
            </a:r>
          </a:p>
        </p:txBody>
      </p:sp>
      <p:pic>
        <p:nvPicPr>
          <p:cNvPr id="9" name="Picture Placeholder 8" descr="Meteorologist pointing on a bulletin board. ">
            <a:extLst>
              <a:ext uri="{FF2B5EF4-FFF2-40B4-BE49-F238E27FC236}">
                <a16:creationId xmlns:a16="http://schemas.microsoft.com/office/drawing/2014/main" id="{CC8F5097-DECF-4F69-8AF7-3EC1A91C28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24" r="-165" b="-124"/>
          <a:stretch/>
        </p:blipFill>
        <p:spPr>
          <a:xfrm>
            <a:off x="5475288" y="1174750"/>
            <a:ext cx="3521075" cy="2560638"/>
          </a:xfrm>
          <a:ln>
            <a:noFill/>
          </a:ln>
        </p:spPr>
      </p:pic>
      <p:pic>
        <p:nvPicPr>
          <p:cNvPr id="10" name="Picture Placeholder 9" descr="Meteorologist taking weather observations. ">
            <a:extLst>
              <a:ext uri="{FF2B5EF4-FFF2-40B4-BE49-F238E27FC236}">
                <a16:creationId xmlns:a16="http://schemas.microsoft.com/office/drawing/2014/main" id="{524E53E1-A984-46C4-A7FF-50B3C0E852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 b="22729"/>
          <a:stretch/>
        </p:blipFill>
        <p:spPr>
          <a:xfrm>
            <a:off x="5475287" y="3863976"/>
            <a:ext cx="3521075" cy="2560637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4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33DD20-9470-EC3A-8350-1D4B6FE5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/>
              <a:t>Administratively Determined Resources (ADs) &amp; Emergency Firefighters (EFFs)</a:t>
            </a:r>
          </a:p>
        </p:txBody>
      </p:sp>
      <p:pic>
        <p:nvPicPr>
          <p:cNvPr id="3" name="Picture 2" descr="Meteorologist working on a computer.">
            <a:extLst>
              <a:ext uri="{FF2B5EF4-FFF2-40B4-BE49-F238E27FC236}">
                <a16:creationId xmlns:a16="http://schemas.microsoft.com/office/drawing/2014/main" id="{8719F3AA-B004-90E6-AADA-35A75F3B0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18774" b="20905"/>
          <a:stretch/>
        </p:blipFill>
        <p:spPr>
          <a:xfrm>
            <a:off x="208979" y="1073151"/>
            <a:ext cx="4363021" cy="2327060"/>
          </a:xfrm>
          <a:prstGeom prst="rect">
            <a:avLst/>
          </a:prstGeom>
        </p:spPr>
      </p:pic>
      <p:pic>
        <p:nvPicPr>
          <p:cNvPr id="11" name="Content Placeholder 10" descr="Hotshots next to their truck. ">
            <a:extLst>
              <a:ext uri="{FF2B5EF4-FFF2-40B4-BE49-F238E27FC236}">
                <a16:creationId xmlns:a16="http://schemas.microsoft.com/office/drawing/2014/main" id="{30D9FC98-5A5E-7BDA-4521-3FB13E3F24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 r="7328" b="17738"/>
          <a:stretch/>
        </p:blipFill>
        <p:spPr>
          <a:xfrm>
            <a:off x="4791457" y="1075767"/>
            <a:ext cx="4143565" cy="2324444"/>
          </a:xfrm>
          <a:ln>
            <a:noFill/>
          </a:ln>
        </p:spPr>
      </p:pic>
      <p:pic>
        <p:nvPicPr>
          <p:cNvPr id="8" name="Picture 7" descr="A group of three firefighters. ">
            <a:extLst>
              <a:ext uri="{FF2B5EF4-FFF2-40B4-BE49-F238E27FC236}">
                <a16:creationId xmlns:a16="http://schemas.microsoft.com/office/drawing/2014/main" id="{7EBB092B-34A8-A164-DFD0-9ED5D546C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2154" b="25889"/>
          <a:stretch/>
        </p:blipFill>
        <p:spPr>
          <a:xfrm>
            <a:off x="208979" y="3558962"/>
            <a:ext cx="4363021" cy="2483194"/>
          </a:xfrm>
          <a:prstGeom prst="rect">
            <a:avLst/>
          </a:prstGeom>
        </p:spPr>
      </p:pic>
      <p:pic>
        <p:nvPicPr>
          <p:cNvPr id="6" name="Picture 5" descr="A safety officer briefing firefighters. ">
            <a:extLst>
              <a:ext uri="{FF2B5EF4-FFF2-40B4-BE49-F238E27FC236}">
                <a16:creationId xmlns:a16="http://schemas.microsoft.com/office/drawing/2014/main" id="{CCC623CC-6B4D-CC21-7A28-6DB35862B6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b="9271"/>
          <a:stretch/>
        </p:blipFill>
        <p:spPr>
          <a:xfrm>
            <a:off x="4791457" y="3558962"/>
            <a:ext cx="4143564" cy="24831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65B97E85-C0C1-C5F0-C11E-30074445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6C757-B58D-4CCF-93BB-B9C9303336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Modules are a trained group of individuals that provides a specialized task.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Wildland fire module</a:t>
            </a:r>
          </a:p>
          <a:p>
            <a:pPr lvl="1"/>
            <a:r>
              <a:rPr lang="en-US" dirty="0"/>
              <a:t>Helicopter module</a:t>
            </a:r>
          </a:p>
          <a:p>
            <a:r>
              <a:rPr lang="en-US" dirty="0"/>
              <a:t>Other examples?</a:t>
            </a:r>
          </a:p>
        </p:txBody>
      </p:sp>
      <p:pic>
        <p:nvPicPr>
          <p:cNvPr id="15" name="Picture 5" descr="A group of wildland firefighters. ">
            <a:extLst>
              <a:ext uri="{FF2B5EF4-FFF2-40B4-BE49-F238E27FC236}">
                <a16:creationId xmlns:a16="http://schemas.microsoft.com/office/drawing/2014/main" id="{2E8BD6A2-578C-704F-9397-462D09E899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r="4195"/>
          <a:stretch/>
        </p:blipFill>
        <p:spPr>
          <a:xfrm>
            <a:off x="5475288" y="1175230"/>
            <a:ext cx="3520440" cy="2560320"/>
          </a:xfrm>
          <a:ln w="57150" cmpd="thickThin">
            <a:noFill/>
            <a:miter lim="800000"/>
          </a:ln>
        </p:spPr>
      </p:pic>
      <p:pic>
        <p:nvPicPr>
          <p:cNvPr id="16" name="Picture Placeholder 15" descr="A helitack crew group photo. ">
            <a:extLst>
              <a:ext uri="{FF2B5EF4-FFF2-40B4-BE49-F238E27FC236}">
                <a16:creationId xmlns:a16="http://schemas.microsoft.com/office/drawing/2014/main" id="{C18FBCAB-02D7-4330-82AF-D37925891F1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4859" r="9726" b="1280"/>
          <a:stretch/>
        </p:blipFill>
        <p:spPr>
          <a:xfrm>
            <a:off x="5475288" y="3864215"/>
            <a:ext cx="3520440" cy="2560320"/>
          </a:xfr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8164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4896-E16D-4625-9626-B5950B07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Teams (1 of 2)</a:t>
            </a:r>
          </a:p>
        </p:txBody>
      </p:sp>
      <p:pic>
        <p:nvPicPr>
          <p:cNvPr id="10" name="Picture Placeholder 9" descr="Responders meeting inside of a tent.">
            <a:extLst>
              <a:ext uri="{FF2B5EF4-FFF2-40B4-BE49-F238E27FC236}">
                <a16:creationId xmlns:a16="http://schemas.microsoft.com/office/drawing/2014/main" id="{882D0CF9-1625-420B-9A5F-22909E4868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476" t="3984" r="33753" b="3928"/>
          <a:stretch/>
        </p:blipFill>
        <p:spPr>
          <a:xfrm>
            <a:off x="228600" y="1176339"/>
            <a:ext cx="5257800" cy="537686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F4E7-0B63-4EEF-B26E-4E6DF868A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Complex Incident Management Team (CIMT)</a:t>
            </a:r>
          </a:p>
          <a:p>
            <a:r>
              <a:rPr lang="en-US" dirty="0"/>
              <a:t>Buying Team (BUYT) </a:t>
            </a:r>
          </a:p>
          <a:p>
            <a:pPr lvl="1"/>
            <a:r>
              <a:rPr lang="en-US" dirty="0"/>
              <a:t>Geographic area and national</a:t>
            </a:r>
          </a:p>
          <a:p>
            <a:r>
              <a:rPr lang="en-US" dirty="0"/>
              <a:t>National Incident Management Organization (NIMO)</a:t>
            </a:r>
          </a:p>
          <a:p>
            <a:r>
              <a:rPr lang="en-US" dirty="0"/>
              <a:t>Critical Incident Stress Management (CISM)</a:t>
            </a:r>
          </a:p>
        </p:txBody>
      </p:sp>
    </p:spTree>
    <p:extLst>
      <p:ext uri="{BB962C8B-B14F-4D97-AF65-F5344CB8AC3E}">
        <p14:creationId xmlns:p14="http://schemas.microsoft.com/office/powerpoint/2010/main" val="32928301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06882"/>
      </a:dk2>
      <a:lt2>
        <a:srgbClr val="F0F1EC"/>
      </a:lt2>
      <a:accent1>
        <a:srgbClr val="507B97"/>
      </a:accent1>
      <a:accent2>
        <a:srgbClr val="EB9922"/>
      </a:accent2>
      <a:accent3>
        <a:srgbClr val="507B97"/>
      </a:accent3>
      <a:accent4>
        <a:srgbClr val="243E90"/>
      </a:accent4>
      <a:accent5>
        <a:srgbClr val="339999"/>
      </a:accent5>
      <a:accent6>
        <a:srgbClr val="FFCC33"/>
      </a:accent6>
      <a:hlink>
        <a:srgbClr val="0000FF"/>
      </a:hlink>
      <a:folHlink>
        <a:srgbClr val="800080"/>
      </a:folHlink>
    </a:clrScheme>
    <a:fontScheme name="NWCG2020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Template" id="{583E29E9-6BF4-4B9A-B0E2-AB96737371E7}" vid="{9985458B-BBD7-4B72-93EC-5E694DD73D45}"/>
    </a:ext>
  </a:extLst>
</a:theme>
</file>

<file path=ppt/theme/theme2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406882"/>
      </a:dk2>
      <a:lt2>
        <a:srgbClr val="F0F1EC"/>
      </a:lt2>
      <a:accent1>
        <a:srgbClr val="507B97"/>
      </a:accent1>
      <a:accent2>
        <a:srgbClr val="EB9922"/>
      </a:accent2>
      <a:accent3>
        <a:srgbClr val="507B97"/>
      </a:accent3>
      <a:accent4>
        <a:srgbClr val="243E90"/>
      </a:accent4>
      <a:accent5>
        <a:srgbClr val="339999"/>
      </a:accent5>
      <a:accent6>
        <a:srgbClr val="FFCC33"/>
      </a:accent6>
      <a:hlink>
        <a:srgbClr val="0000FF"/>
      </a:hlink>
      <a:folHlink>
        <a:srgbClr val="800080"/>
      </a:folHlink>
    </a:clrScheme>
    <a:fontScheme name="NWCG2020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Template" id="{583E29E9-6BF4-4B9A-B0E2-AB96737371E7}" vid="{9985458B-BBD7-4B72-93EC-5E694DD73D45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4e667e-aa7d-472f-b134-c2c3f016ce94">
      <Terms xmlns="http://schemas.microsoft.com/office/infopath/2007/PartnerControls"/>
    </lcf76f155ced4ddcb4097134ff3c332f>
    <TaxCatchAll xmlns="31062a0d-ede8-4112-b4bb-00a9c1bc8e16" xsi:nil="true"/>
    <Purpose xmlns="8f4e667e-aa7d-472f-b134-c2c3f016ce9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E4A7687860A45960020D9AE0EE5D7" ma:contentTypeVersion="20" ma:contentTypeDescription="Create a new document." ma:contentTypeScope="" ma:versionID="dee74628c895436484123ea4b3c4731e">
  <xsd:schema xmlns:xsd="http://www.w3.org/2001/XMLSchema" xmlns:xs="http://www.w3.org/2001/XMLSchema" xmlns:p="http://schemas.microsoft.com/office/2006/metadata/properties" xmlns:ns1="http://schemas.microsoft.com/sharepoint/v3" xmlns:ns2="8f4e667e-aa7d-472f-b134-c2c3f016ce94" xmlns:ns3="d6065087-e8a4-4510-98a8-d9aa8c95acfc" xmlns:ns4="31062a0d-ede8-4112-b4bb-00a9c1bc8e16" targetNamespace="http://schemas.microsoft.com/office/2006/metadata/properties" ma:root="true" ma:fieldsID="177b3a9a3587441fed26e84ceca5dc94" ns1:_="" ns2:_="" ns3:_="" ns4:_="">
    <xsd:import namespace="http://schemas.microsoft.com/sharepoint/v3"/>
    <xsd:import namespace="8f4e667e-aa7d-472f-b134-c2c3f016ce94"/>
    <xsd:import namespace="d6065087-e8a4-4510-98a8-d9aa8c95acfc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urpose" minOccurs="0"/>
                <xsd:element ref="ns4:TaxCatchAll" minOccurs="0"/>
                <xsd:element ref="ns2:lcf76f155ced4ddcb4097134ff3c332f" minOccurs="0"/>
                <xsd:element ref="ns1:PublishingStartDate" minOccurs="0"/>
                <xsd:element ref="ns1:PublishingExpirationDat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e667e-aa7d-472f-b134-c2c3f016c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urpose" ma:index="18" nillable="true" ma:displayName="Purpose" ma:format="Dropdown" ma:internalName="Purpose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65087-e8a4-4510-98a8-d9aa8c95a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21f4047-7bd3-4d5b-9aa0-fb9c9433f37e}" ma:internalName="TaxCatchAll" ma:showField="CatchAllData" ma:web="d6065087-e8a4-4510-98a8-d9aa8c95a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26262D-3DF6-4D50-8915-105CBFE76C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B493B1-36B1-41B9-B9E1-A4FBE9DB4DA3}">
  <ds:schemaRefs>
    <ds:schemaRef ds:uri="http://purl.org/dc/terms/"/>
    <ds:schemaRef ds:uri="http://schemas.microsoft.com/office/2006/documentManagement/types"/>
    <ds:schemaRef ds:uri="http://purl.org/dc/dcmitype/"/>
    <ds:schemaRef ds:uri="7b9e3106-d514-4534-b3bb-930302907a2d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6449012a-99a4-4c27-a220-7865e083beed"/>
    <ds:schemaRef ds:uri="http://purl.org/dc/elements/1.1/"/>
    <ds:schemaRef ds:uri="a8cf213b-2055-4290-ad66-55e5d31a71ac"/>
    <ds:schemaRef ds:uri="9f8aa93b-aa6a-40f7-a68f-a3c9ab9f3ec7"/>
    <ds:schemaRef ds:uri="8f4e667e-aa7d-472f-b134-c2c3f016ce94"/>
    <ds:schemaRef ds:uri="31062a0d-ede8-4112-b4bb-00a9c1bc8e16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19DBBE7-86E0-4FA9-812D-FAEF2D6AD2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4e667e-aa7d-472f-b134-c2c3f016ce94"/>
    <ds:schemaRef ds:uri="d6065087-e8a4-4510-98a8-d9aa8c95acfc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  <clbl:label id="{ed5b36e7-01ee-4ebc-867e-e03cfa0d4697}" enabled="0" method="" siteId="{ed5b36e7-01ee-4ebc-867e-e03cfa0d46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3396</TotalTime>
  <Words>1162</Words>
  <Application>Microsoft Office PowerPoint</Application>
  <PresentationFormat>On-screen Show (4:3)</PresentationFormat>
  <Paragraphs>163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Times New Roman</vt:lpstr>
      <vt:lpstr>Verdana</vt:lpstr>
      <vt:lpstr>Verdana Pro</vt:lpstr>
      <vt:lpstr>Wingdings</vt:lpstr>
      <vt:lpstr>Custom Design</vt:lpstr>
      <vt:lpstr>1_Custom Design</vt:lpstr>
      <vt:lpstr>D-310 Unit 4: Overhead</vt:lpstr>
      <vt:lpstr>Objectives</vt:lpstr>
      <vt:lpstr>Incident Position Standards Alignment</vt:lpstr>
      <vt:lpstr>Overhead</vt:lpstr>
      <vt:lpstr>Overhead Positions</vt:lpstr>
      <vt:lpstr>Technical Specialists (THSPs)</vt:lpstr>
      <vt:lpstr>Administratively Determined Resources (ADs) &amp; Emergency Firefighters (EFFs)</vt:lpstr>
      <vt:lpstr>Modules</vt:lpstr>
      <vt:lpstr>Teams (1 of 2)</vt:lpstr>
      <vt:lpstr>Teams (2 of 2)</vt:lpstr>
      <vt:lpstr>IMT Pre-Order</vt:lpstr>
      <vt:lpstr>Smokejumpers and Rappelers</vt:lpstr>
      <vt:lpstr>Receipt of an Overhead Request</vt:lpstr>
      <vt:lpstr>Placing an Overhead Request</vt:lpstr>
      <vt:lpstr>Finding Resources</vt:lpstr>
      <vt:lpstr>Name Requests</vt:lpstr>
      <vt:lpstr>Reassignments</vt:lpstr>
      <vt:lpstr>Unable to Fill  (UTF) Policy</vt:lpstr>
      <vt:lpstr>Activity: Coordination with Other Functions (1 of 2)</vt:lpstr>
      <vt:lpstr>Activity: Coordination with Other Functions (2 of 2)</vt:lpstr>
      <vt:lpstr>ICS Qualifications and Hierarchy</vt:lpstr>
      <vt:lpstr>Additional Forms and Scenarios</vt:lpstr>
      <vt:lpstr>Emergency Notifications and Releases</vt:lpstr>
      <vt:lpstr>Preparedness/Severity Orders</vt:lpstr>
      <vt:lpstr>Other Supplemental Forms</vt:lpstr>
      <vt:lpstr>Activity: Filling Requests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D-310, Unit 4, Overhead</dc:title>
  <dc:subject>D-310, Unit 4, Overhead</dc:subject>
  <dc:creator>NWCG</dc:creator>
  <cp:keywords>D-310, Unit 4, Overhead, Expanded Dispatch Support Dispatcher, National Coordination System Committee (NCSC)</cp:keywords>
  <cp:lastModifiedBy>Tallon, Megan - FS, UT</cp:lastModifiedBy>
  <cp:revision>18</cp:revision>
  <dcterms:created xsi:type="dcterms:W3CDTF">2005-06-20T14:05:30Z</dcterms:created>
  <dcterms:modified xsi:type="dcterms:W3CDTF">2025-10-29T21:45:43Z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0x010100293E4A7687860A45960020D9AE0EE5D7</vt:lpwstr>
  </property>
  <property fmtid="{D5CDD505-2E9C-101B-9397-08002B2CF9AE}" pid="3" name="MediaServiceImageTags">
    <vt:lpwstr/>
  </property>
</Properties>
</file>